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Lst>
  <p:sldSz cx="6858000" cy="9144000" type="screen4x3"/>
  <p:notesSz cx="6797675" cy="9928225"/>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7" d="100"/>
          <a:sy n="57" d="100"/>
        </p:scale>
        <p:origin x="-2160" y="1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514350" y="2840568"/>
            <a:ext cx="5829300" cy="1960033"/>
          </a:xfrm>
        </p:spPr>
        <p:txBody>
          <a:bodyPr/>
          <a:lstStyle/>
          <a:p>
            <a:r>
              <a:rPr lang="nl-NL" smtClean="0"/>
              <a:t>Klik om de stijl te bewerken</a:t>
            </a:r>
            <a:endParaRPr lang="nl-NL"/>
          </a:p>
        </p:txBody>
      </p:sp>
      <p:sp>
        <p:nvSpPr>
          <p:cNvPr id="3" name="Ondertitel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0E2AFA79-E71B-4F93-8243-50C34F85E891}" type="datetimeFigureOut">
              <a:rPr lang="nl-NL" smtClean="0"/>
              <a:t>17-10-2014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1A240F6-3323-412D-BFB7-5E905D6F7484}" type="slidenum">
              <a:rPr lang="nl-NL" smtClean="0"/>
              <a:t>‹nr.›</a:t>
            </a:fld>
            <a:endParaRPr lang="nl-NL"/>
          </a:p>
        </p:txBody>
      </p:sp>
    </p:spTree>
    <p:extLst>
      <p:ext uri="{BB962C8B-B14F-4D97-AF65-F5344CB8AC3E}">
        <p14:creationId xmlns:p14="http://schemas.microsoft.com/office/powerpoint/2010/main" val="1860039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E2AFA79-E71B-4F93-8243-50C34F85E891}" type="datetimeFigureOut">
              <a:rPr lang="nl-NL" smtClean="0"/>
              <a:t>17-10-2014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1A240F6-3323-412D-BFB7-5E905D6F7484}" type="slidenum">
              <a:rPr lang="nl-NL" smtClean="0"/>
              <a:t>‹nr.›</a:t>
            </a:fld>
            <a:endParaRPr lang="nl-NL"/>
          </a:p>
        </p:txBody>
      </p:sp>
    </p:spTree>
    <p:extLst>
      <p:ext uri="{BB962C8B-B14F-4D97-AF65-F5344CB8AC3E}">
        <p14:creationId xmlns:p14="http://schemas.microsoft.com/office/powerpoint/2010/main" val="2316897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3729037" y="488951"/>
            <a:ext cx="1157288" cy="10401300"/>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257175" y="488951"/>
            <a:ext cx="3357563" cy="1040130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E2AFA79-E71B-4F93-8243-50C34F85E891}" type="datetimeFigureOut">
              <a:rPr lang="nl-NL" smtClean="0"/>
              <a:t>17-10-2014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1A240F6-3323-412D-BFB7-5E905D6F7484}" type="slidenum">
              <a:rPr lang="nl-NL" smtClean="0"/>
              <a:t>‹nr.›</a:t>
            </a:fld>
            <a:endParaRPr lang="nl-NL"/>
          </a:p>
        </p:txBody>
      </p:sp>
    </p:spTree>
    <p:extLst>
      <p:ext uri="{BB962C8B-B14F-4D97-AF65-F5344CB8AC3E}">
        <p14:creationId xmlns:p14="http://schemas.microsoft.com/office/powerpoint/2010/main" val="2969843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E2AFA79-E71B-4F93-8243-50C34F85E891}" type="datetimeFigureOut">
              <a:rPr lang="nl-NL" smtClean="0"/>
              <a:t>17-10-2014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1A240F6-3323-412D-BFB7-5E905D6F7484}" type="slidenum">
              <a:rPr lang="nl-NL" smtClean="0"/>
              <a:t>‹nr.›</a:t>
            </a:fld>
            <a:endParaRPr lang="nl-NL"/>
          </a:p>
        </p:txBody>
      </p:sp>
    </p:spTree>
    <p:extLst>
      <p:ext uri="{BB962C8B-B14F-4D97-AF65-F5344CB8AC3E}">
        <p14:creationId xmlns:p14="http://schemas.microsoft.com/office/powerpoint/2010/main" val="4014543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541735" y="5875867"/>
            <a:ext cx="5829300" cy="1816100"/>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0E2AFA79-E71B-4F93-8243-50C34F85E891}" type="datetimeFigureOut">
              <a:rPr lang="nl-NL" smtClean="0"/>
              <a:t>17-10-2014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1A240F6-3323-412D-BFB7-5E905D6F7484}" type="slidenum">
              <a:rPr lang="nl-NL" smtClean="0"/>
              <a:t>‹nr.›</a:t>
            </a:fld>
            <a:endParaRPr lang="nl-NL"/>
          </a:p>
        </p:txBody>
      </p:sp>
    </p:spTree>
    <p:extLst>
      <p:ext uri="{BB962C8B-B14F-4D97-AF65-F5344CB8AC3E}">
        <p14:creationId xmlns:p14="http://schemas.microsoft.com/office/powerpoint/2010/main" val="639053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0E2AFA79-E71B-4F93-8243-50C34F85E891}" type="datetimeFigureOut">
              <a:rPr lang="nl-NL" smtClean="0"/>
              <a:t>17-10-2014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1A240F6-3323-412D-BFB7-5E905D6F7484}" type="slidenum">
              <a:rPr lang="nl-NL" smtClean="0"/>
              <a:t>‹nr.›</a:t>
            </a:fld>
            <a:endParaRPr lang="nl-NL"/>
          </a:p>
        </p:txBody>
      </p:sp>
    </p:spTree>
    <p:extLst>
      <p:ext uri="{BB962C8B-B14F-4D97-AF65-F5344CB8AC3E}">
        <p14:creationId xmlns:p14="http://schemas.microsoft.com/office/powerpoint/2010/main" val="2937235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342900" y="366184"/>
            <a:ext cx="6172200" cy="1524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0E2AFA79-E71B-4F93-8243-50C34F85E891}" type="datetimeFigureOut">
              <a:rPr lang="nl-NL" smtClean="0"/>
              <a:t>17-10-2014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D1A240F6-3323-412D-BFB7-5E905D6F7484}" type="slidenum">
              <a:rPr lang="nl-NL" smtClean="0"/>
              <a:t>‹nr.›</a:t>
            </a:fld>
            <a:endParaRPr lang="nl-NL"/>
          </a:p>
        </p:txBody>
      </p:sp>
    </p:spTree>
    <p:extLst>
      <p:ext uri="{BB962C8B-B14F-4D97-AF65-F5344CB8AC3E}">
        <p14:creationId xmlns:p14="http://schemas.microsoft.com/office/powerpoint/2010/main" val="3408815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0E2AFA79-E71B-4F93-8243-50C34F85E891}" type="datetimeFigureOut">
              <a:rPr lang="nl-NL" smtClean="0"/>
              <a:t>17-10-2014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D1A240F6-3323-412D-BFB7-5E905D6F7484}" type="slidenum">
              <a:rPr lang="nl-NL" smtClean="0"/>
              <a:t>‹nr.›</a:t>
            </a:fld>
            <a:endParaRPr lang="nl-NL"/>
          </a:p>
        </p:txBody>
      </p:sp>
    </p:spTree>
    <p:extLst>
      <p:ext uri="{BB962C8B-B14F-4D97-AF65-F5344CB8AC3E}">
        <p14:creationId xmlns:p14="http://schemas.microsoft.com/office/powerpoint/2010/main" val="784849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0E2AFA79-E71B-4F93-8243-50C34F85E891}" type="datetimeFigureOut">
              <a:rPr lang="nl-NL" smtClean="0"/>
              <a:t>17-10-2014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D1A240F6-3323-412D-BFB7-5E905D6F7484}" type="slidenum">
              <a:rPr lang="nl-NL" smtClean="0"/>
              <a:t>‹nr.›</a:t>
            </a:fld>
            <a:endParaRPr lang="nl-NL"/>
          </a:p>
        </p:txBody>
      </p:sp>
    </p:spTree>
    <p:extLst>
      <p:ext uri="{BB962C8B-B14F-4D97-AF65-F5344CB8AC3E}">
        <p14:creationId xmlns:p14="http://schemas.microsoft.com/office/powerpoint/2010/main" val="3877281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64067"/>
            <a:ext cx="2256235" cy="154940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0E2AFA79-E71B-4F93-8243-50C34F85E891}" type="datetimeFigureOut">
              <a:rPr lang="nl-NL" smtClean="0"/>
              <a:t>17-10-2014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1A240F6-3323-412D-BFB7-5E905D6F7484}" type="slidenum">
              <a:rPr lang="nl-NL" smtClean="0"/>
              <a:t>‹nr.›</a:t>
            </a:fld>
            <a:endParaRPr lang="nl-NL"/>
          </a:p>
        </p:txBody>
      </p:sp>
    </p:spTree>
    <p:extLst>
      <p:ext uri="{BB962C8B-B14F-4D97-AF65-F5344CB8AC3E}">
        <p14:creationId xmlns:p14="http://schemas.microsoft.com/office/powerpoint/2010/main" val="380955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344216" y="6400800"/>
            <a:ext cx="4114800" cy="755651"/>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0E2AFA79-E71B-4F93-8243-50C34F85E891}" type="datetimeFigureOut">
              <a:rPr lang="nl-NL" smtClean="0"/>
              <a:t>17-10-2014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1A240F6-3323-412D-BFB7-5E905D6F7484}" type="slidenum">
              <a:rPr lang="nl-NL" smtClean="0"/>
              <a:t>‹nr.›</a:t>
            </a:fld>
            <a:endParaRPr lang="nl-NL"/>
          </a:p>
        </p:txBody>
      </p:sp>
    </p:spTree>
    <p:extLst>
      <p:ext uri="{BB962C8B-B14F-4D97-AF65-F5344CB8AC3E}">
        <p14:creationId xmlns:p14="http://schemas.microsoft.com/office/powerpoint/2010/main" val="522495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E2AFA79-E71B-4F93-8243-50C34F85E891}" type="datetimeFigureOut">
              <a:rPr lang="nl-NL" smtClean="0"/>
              <a:t>17-10-2014</a:t>
            </a:fld>
            <a:endParaRPr lang="nl-NL"/>
          </a:p>
        </p:txBody>
      </p:sp>
      <p:sp>
        <p:nvSpPr>
          <p:cNvPr id="5" name="Tijdelijke aanduiding voor voettekst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1A240F6-3323-412D-BFB7-5E905D6F7484}" type="slidenum">
              <a:rPr lang="nl-NL" smtClean="0"/>
              <a:t>‹nr.›</a:t>
            </a:fld>
            <a:endParaRPr lang="nl-NL"/>
          </a:p>
        </p:txBody>
      </p:sp>
    </p:spTree>
    <p:extLst>
      <p:ext uri="{BB962C8B-B14F-4D97-AF65-F5344CB8AC3E}">
        <p14:creationId xmlns:p14="http://schemas.microsoft.com/office/powerpoint/2010/main" val="3831144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nl/url?sa=i&amp;rct=j&amp;q=&amp;esrc=s&amp;frm=1&amp;source=images&amp;cd=&amp;cad=rja&amp;uact=8&amp;docid=WUAJLiYM8qiFyM&amp;tbnid=93oKvsA6kt2uIM:&amp;ved=0CAcQjRw&amp;url=http://www.osseveld-woudhuis.nl/2013/07/10/alv-goed-bebzocht-informatief-en-sfeervol/&amp;ei=u1kwVM3LCs7KPaCYgPAG&amp;bvm=bv.76802529,d.d2s&amp;psig=AFQjCNH9IjaHPUJ06rO0CwOKXOl2Eb4FnQ&amp;ust=1412541099997702"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https://encrypted-tbn2.gstatic.com/images?q=tbn:ANd9GcR_-4j11nGR49IUfOk0IxUTNEks8tfSnKQMO1PUpO-P9ELBzxdHVw">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13" y="1283732"/>
            <a:ext cx="6888513" cy="2310260"/>
          </a:xfrm>
          <a:prstGeom prst="rect">
            <a:avLst/>
          </a:prstGeom>
          <a:noFill/>
          <a:extLst>
            <a:ext uri="{909E8E84-426E-40DD-AFC4-6F175D3DCCD1}">
              <a14:hiddenFill xmlns:a14="http://schemas.microsoft.com/office/drawing/2010/main">
                <a:solidFill>
                  <a:srgbClr val="FFFFFF"/>
                </a:solidFill>
              </a14:hiddenFill>
            </a:ext>
          </a:extLst>
        </p:spPr>
      </p:pic>
      <p:sp>
        <p:nvSpPr>
          <p:cNvPr id="5" name="Tekstvak 4"/>
          <p:cNvSpPr txBox="1"/>
          <p:nvPr/>
        </p:nvSpPr>
        <p:spPr>
          <a:xfrm>
            <a:off x="1772146" y="1896547"/>
            <a:ext cx="2515432" cy="369332"/>
          </a:xfrm>
          <a:prstGeom prst="rect">
            <a:avLst/>
          </a:prstGeom>
          <a:noFill/>
        </p:spPr>
        <p:txBody>
          <a:bodyPr wrap="none" rtlCol="0">
            <a:spAutoFit/>
          </a:bodyPr>
          <a:lstStyle/>
          <a:p>
            <a:pPr algn="ctr"/>
            <a:r>
              <a:rPr lang="en-US" dirty="0" err="1" smtClean="0">
                <a:solidFill>
                  <a:srgbClr val="FF00FF"/>
                </a:solidFill>
                <a:latin typeface="Segoe Script" pitchFamily="34" charset="0"/>
              </a:rPr>
              <a:t>Vo</a:t>
            </a:r>
            <a:r>
              <a:rPr lang="en-US" dirty="0" err="1" smtClean="0">
                <a:solidFill>
                  <a:srgbClr val="FFC000"/>
                </a:solidFill>
                <a:latin typeface="Segoe Script" pitchFamily="34" charset="0"/>
              </a:rPr>
              <a:t>or</a:t>
            </a:r>
            <a:r>
              <a:rPr lang="en-US" dirty="0" smtClean="0">
                <a:solidFill>
                  <a:srgbClr val="0070C0"/>
                </a:solidFill>
                <a:latin typeface="Segoe Script" pitchFamily="34" charset="0"/>
              </a:rPr>
              <a:t>:</a:t>
            </a:r>
            <a:r>
              <a:rPr lang="en-US" dirty="0" smtClean="0">
                <a:latin typeface="Segoe Script" pitchFamily="34" charset="0"/>
              </a:rPr>
              <a:t> </a:t>
            </a:r>
            <a:r>
              <a:rPr lang="en-US" dirty="0" smtClean="0">
                <a:solidFill>
                  <a:srgbClr val="FF0000"/>
                </a:solidFill>
                <a:latin typeface="Segoe Script" pitchFamily="34" charset="0"/>
              </a:rPr>
              <a:t>…</a:t>
            </a:r>
            <a:r>
              <a:rPr lang="en-US" dirty="0" smtClean="0">
                <a:solidFill>
                  <a:srgbClr val="0070C0"/>
                </a:solidFill>
                <a:latin typeface="Segoe Script" pitchFamily="34" charset="0"/>
              </a:rPr>
              <a:t>……</a:t>
            </a:r>
            <a:r>
              <a:rPr lang="en-US" dirty="0" smtClean="0">
                <a:solidFill>
                  <a:srgbClr val="00B050"/>
                </a:solidFill>
                <a:latin typeface="Segoe Script" pitchFamily="34" charset="0"/>
              </a:rPr>
              <a:t>…</a:t>
            </a:r>
            <a:r>
              <a:rPr lang="en-US" dirty="0" smtClean="0">
                <a:solidFill>
                  <a:srgbClr val="FFFF00"/>
                </a:solidFill>
                <a:latin typeface="Segoe Script" pitchFamily="34" charset="0"/>
              </a:rPr>
              <a:t>…</a:t>
            </a:r>
            <a:r>
              <a:rPr lang="en-US" dirty="0" smtClean="0">
                <a:solidFill>
                  <a:schemeClr val="tx2">
                    <a:lumMod val="60000"/>
                    <a:lumOff val="40000"/>
                  </a:schemeClr>
                </a:solidFill>
                <a:latin typeface="Segoe Script" pitchFamily="34" charset="0"/>
              </a:rPr>
              <a:t>…</a:t>
            </a:r>
            <a:r>
              <a:rPr lang="en-US" dirty="0" smtClean="0">
                <a:solidFill>
                  <a:srgbClr val="9933FF"/>
                </a:solidFill>
                <a:latin typeface="Segoe Script" pitchFamily="34" charset="0"/>
              </a:rPr>
              <a:t>……</a:t>
            </a:r>
            <a:r>
              <a:rPr lang="en-US" dirty="0" smtClean="0">
                <a:solidFill>
                  <a:srgbClr val="FF00FF"/>
                </a:solidFill>
                <a:latin typeface="Segoe Script" pitchFamily="34" charset="0"/>
              </a:rPr>
              <a:t>..</a:t>
            </a:r>
            <a:endParaRPr lang="nl-NL" dirty="0">
              <a:solidFill>
                <a:srgbClr val="FF00FF"/>
              </a:solidFill>
              <a:latin typeface="Segoe Script" pitchFamily="34" charset="0"/>
            </a:endParaRPr>
          </a:p>
        </p:txBody>
      </p:sp>
      <p:sp>
        <p:nvSpPr>
          <p:cNvPr id="6" name="Rechthoek 5"/>
          <p:cNvSpPr/>
          <p:nvPr/>
        </p:nvSpPr>
        <p:spPr>
          <a:xfrm>
            <a:off x="1201284" y="868233"/>
            <a:ext cx="4075155" cy="830997"/>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nl-NL" sz="4800" b="1" cap="none" spc="0" dirty="0" smtClean="0">
                <a:ln/>
                <a:solidFill>
                  <a:srgbClr val="FF00FF"/>
                </a:solidFill>
                <a:effectLst/>
                <a:latin typeface="Segoe Script" pitchFamily="34" charset="0"/>
              </a:rPr>
              <a:t>Ui</a:t>
            </a:r>
            <a:r>
              <a:rPr lang="nl-NL" sz="4800" b="1" cap="none" spc="0" dirty="0" smtClean="0">
                <a:ln/>
                <a:solidFill>
                  <a:srgbClr val="FFFF00"/>
                </a:solidFill>
                <a:effectLst/>
                <a:latin typeface="Segoe Script" pitchFamily="34" charset="0"/>
              </a:rPr>
              <a:t>tn</a:t>
            </a:r>
            <a:r>
              <a:rPr lang="nl-NL" sz="4800" b="1" cap="none" spc="0" dirty="0" smtClean="0">
                <a:ln/>
                <a:solidFill>
                  <a:schemeClr val="accent3"/>
                </a:solidFill>
                <a:effectLst/>
                <a:latin typeface="Segoe Script" pitchFamily="34" charset="0"/>
              </a:rPr>
              <a:t>od</a:t>
            </a:r>
            <a:r>
              <a:rPr lang="nl-NL" sz="4800" b="1" cap="none" spc="0" dirty="0" smtClean="0">
                <a:ln/>
                <a:solidFill>
                  <a:schemeClr val="tx2">
                    <a:lumMod val="60000"/>
                    <a:lumOff val="40000"/>
                  </a:schemeClr>
                </a:solidFill>
                <a:effectLst/>
                <a:latin typeface="Segoe Script" pitchFamily="34" charset="0"/>
              </a:rPr>
              <a:t>ig</a:t>
            </a:r>
            <a:r>
              <a:rPr lang="nl-NL" sz="4800" b="1" cap="none" spc="0" dirty="0" smtClean="0">
                <a:ln/>
                <a:solidFill>
                  <a:srgbClr val="FF0000"/>
                </a:solidFill>
                <a:effectLst/>
                <a:latin typeface="Segoe Script" pitchFamily="34" charset="0"/>
              </a:rPr>
              <a:t>in</a:t>
            </a:r>
            <a:r>
              <a:rPr lang="nl-NL" sz="4800" b="1" cap="none" spc="0" dirty="0" smtClean="0">
                <a:ln/>
                <a:solidFill>
                  <a:srgbClr val="FFC000"/>
                </a:solidFill>
                <a:effectLst/>
                <a:latin typeface="Segoe Script" pitchFamily="34" charset="0"/>
              </a:rPr>
              <a:t>g</a:t>
            </a:r>
            <a:endParaRPr lang="nl-NL" sz="4800" b="1" cap="none" spc="0" dirty="0">
              <a:ln/>
              <a:solidFill>
                <a:srgbClr val="FFC000"/>
              </a:solidFill>
              <a:effectLst/>
              <a:latin typeface="Segoe Script" pitchFamily="34" charset="0"/>
            </a:endParaRPr>
          </a:p>
        </p:txBody>
      </p:sp>
      <p:pic>
        <p:nvPicPr>
          <p:cNvPr id="10" name="Picture 5" descr="https://encrypted-tbn2.gstatic.com/images?q=tbn:ANd9GcR_-4j11nGR49IUfOk0IxUTNEks8tfSnKQMO1PUpO-P9ELBzxdHVw">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13" y="6634673"/>
            <a:ext cx="6888513" cy="2310260"/>
          </a:xfrm>
          <a:prstGeom prst="rect">
            <a:avLst/>
          </a:prstGeom>
          <a:noFill/>
          <a:extLst>
            <a:ext uri="{909E8E84-426E-40DD-AFC4-6F175D3DCCD1}">
              <a14:hiddenFill xmlns:a14="http://schemas.microsoft.com/office/drawing/2010/main">
                <a:solidFill>
                  <a:srgbClr val="FFFFFF"/>
                </a:solidFill>
              </a14:hiddenFill>
            </a:ext>
          </a:extLst>
        </p:spPr>
      </p:pic>
      <p:sp>
        <p:nvSpPr>
          <p:cNvPr id="11" name="Tekstvak 10"/>
          <p:cNvSpPr txBox="1"/>
          <p:nvPr/>
        </p:nvSpPr>
        <p:spPr>
          <a:xfrm>
            <a:off x="1772146" y="7247488"/>
            <a:ext cx="2515432" cy="369332"/>
          </a:xfrm>
          <a:prstGeom prst="rect">
            <a:avLst/>
          </a:prstGeom>
          <a:noFill/>
        </p:spPr>
        <p:txBody>
          <a:bodyPr wrap="none" rtlCol="0">
            <a:spAutoFit/>
          </a:bodyPr>
          <a:lstStyle/>
          <a:p>
            <a:pPr algn="ctr"/>
            <a:r>
              <a:rPr lang="en-US" dirty="0" err="1" smtClean="0">
                <a:solidFill>
                  <a:srgbClr val="FF00FF"/>
                </a:solidFill>
                <a:latin typeface="Segoe Script" pitchFamily="34" charset="0"/>
              </a:rPr>
              <a:t>Vo</a:t>
            </a:r>
            <a:r>
              <a:rPr lang="en-US" dirty="0" err="1" smtClean="0">
                <a:solidFill>
                  <a:srgbClr val="FFC000"/>
                </a:solidFill>
                <a:latin typeface="Segoe Script" pitchFamily="34" charset="0"/>
              </a:rPr>
              <a:t>or</a:t>
            </a:r>
            <a:r>
              <a:rPr lang="en-US" dirty="0" smtClean="0">
                <a:solidFill>
                  <a:srgbClr val="0070C0"/>
                </a:solidFill>
                <a:latin typeface="Segoe Script" pitchFamily="34" charset="0"/>
              </a:rPr>
              <a:t>:</a:t>
            </a:r>
            <a:r>
              <a:rPr lang="en-US" dirty="0" smtClean="0">
                <a:latin typeface="Segoe Script" pitchFamily="34" charset="0"/>
              </a:rPr>
              <a:t> </a:t>
            </a:r>
            <a:r>
              <a:rPr lang="en-US" dirty="0" smtClean="0">
                <a:solidFill>
                  <a:srgbClr val="FF0000"/>
                </a:solidFill>
                <a:latin typeface="Segoe Script" pitchFamily="34" charset="0"/>
              </a:rPr>
              <a:t>…</a:t>
            </a:r>
            <a:r>
              <a:rPr lang="en-US" dirty="0" smtClean="0">
                <a:solidFill>
                  <a:srgbClr val="0070C0"/>
                </a:solidFill>
                <a:latin typeface="Segoe Script" pitchFamily="34" charset="0"/>
              </a:rPr>
              <a:t>……</a:t>
            </a:r>
            <a:r>
              <a:rPr lang="en-US" dirty="0" smtClean="0">
                <a:solidFill>
                  <a:srgbClr val="00B050"/>
                </a:solidFill>
                <a:latin typeface="Segoe Script" pitchFamily="34" charset="0"/>
              </a:rPr>
              <a:t>…</a:t>
            </a:r>
            <a:r>
              <a:rPr lang="en-US" dirty="0" smtClean="0">
                <a:solidFill>
                  <a:srgbClr val="FFFF00"/>
                </a:solidFill>
                <a:latin typeface="Segoe Script" pitchFamily="34" charset="0"/>
              </a:rPr>
              <a:t>…</a:t>
            </a:r>
            <a:r>
              <a:rPr lang="en-US" dirty="0" smtClean="0">
                <a:solidFill>
                  <a:schemeClr val="tx2">
                    <a:lumMod val="60000"/>
                    <a:lumOff val="40000"/>
                  </a:schemeClr>
                </a:solidFill>
                <a:latin typeface="Segoe Script" pitchFamily="34" charset="0"/>
              </a:rPr>
              <a:t>…</a:t>
            </a:r>
            <a:r>
              <a:rPr lang="en-US" dirty="0" smtClean="0">
                <a:solidFill>
                  <a:srgbClr val="9933FF"/>
                </a:solidFill>
                <a:latin typeface="Segoe Script" pitchFamily="34" charset="0"/>
              </a:rPr>
              <a:t>……</a:t>
            </a:r>
            <a:r>
              <a:rPr lang="en-US" dirty="0" smtClean="0">
                <a:solidFill>
                  <a:srgbClr val="FF00FF"/>
                </a:solidFill>
                <a:latin typeface="Segoe Script" pitchFamily="34" charset="0"/>
              </a:rPr>
              <a:t>..</a:t>
            </a:r>
            <a:endParaRPr lang="nl-NL" dirty="0">
              <a:solidFill>
                <a:srgbClr val="FF00FF"/>
              </a:solidFill>
              <a:latin typeface="Segoe Script" pitchFamily="34" charset="0"/>
            </a:endParaRPr>
          </a:p>
        </p:txBody>
      </p:sp>
      <p:sp>
        <p:nvSpPr>
          <p:cNvPr id="12" name="Rechthoek 11"/>
          <p:cNvSpPr/>
          <p:nvPr/>
        </p:nvSpPr>
        <p:spPr>
          <a:xfrm>
            <a:off x="1201284" y="6219174"/>
            <a:ext cx="4075155" cy="830997"/>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nl-NL" sz="4800" b="1" cap="none" spc="0" dirty="0" smtClean="0">
                <a:ln/>
                <a:solidFill>
                  <a:srgbClr val="FF00FF"/>
                </a:solidFill>
                <a:effectLst/>
                <a:latin typeface="Segoe Script" pitchFamily="34" charset="0"/>
              </a:rPr>
              <a:t>Ui</a:t>
            </a:r>
            <a:r>
              <a:rPr lang="nl-NL" sz="4800" b="1" cap="none" spc="0" dirty="0" smtClean="0">
                <a:ln/>
                <a:solidFill>
                  <a:srgbClr val="FFFF00"/>
                </a:solidFill>
                <a:effectLst/>
                <a:latin typeface="Segoe Script" pitchFamily="34" charset="0"/>
              </a:rPr>
              <a:t>tn</a:t>
            </a:r>
            <a:r>
              <a:rPr lang="nl-NL" sz="4800" b="1" cap="none" spc="0" dirty="0" smtClean="0">
                <a:ln/>
                <a:solidFill>
                  <a:schemeClr val="accent3"/>
                </a:solidFill>
                <a:effectLst/>
                <a:latin typeface="Segoe Script" pitchFamily="34" charset="0"/>
              </a:rPr>
              <a:t>od</a:t>
            </a:r>
            <a:r>
              <a:rPr lang="nl-NL" sz="4800" b="1" cap="none" spc="0" dirty="0" smtClean="0">
                <a:ln/>
                <a:solidFill>
                  <a:schemeClr val="tx2">
                    <a:lumMod val="60000"/>
                    <a:lumOff val="40000"/>
                  </a:schemeClr>
                </a:solidFill>
                <a:effectLst/>
                <a:latin typeface="Segoe Script" pitchFamily="34" charset="0"/>
              </a:rPr>
              <a:t>ig</a:t>
            </a:r>
            <a:r>
              <a:rPr lang="nl-NL" sz="4800" b="1" cap="none" spc="0" dirty="0" smtClean="0">
                <a:ln/>
                <a:solidFill>
                  <a:srgbClr val="FF0000"/>
                </a:solidFill>
                <a:effectLst/>
                <a:latin typeface="Segoe Script" pitchFamily="34" charset="0"/>
              </a:rPr>
              <a:t>in</a:t>
            </a:r>
            <a:r>
              <a:rPr lang="nl-NL" sz="4800" b="1" cap="none" spc="0" dirty="0" smtClean="0">
                <a:ln/>
                <a:solidFill>
                  <a:srgbClr val="FFC000"/>
                </a:solidFill>
                <a:effectLst/>
                <a:latin typeface="Segoe Script" pitchFamily="34" charset="0"/>
              </a:rPr>
              <a:t>g</a:t>
            </a:r>
            <a:endParaRPr lang="nl-NL" sz="4800" b="1" cap="none" spc="0" dirty="0">
              <a:ln/>
              <a:solidFill>
                <a:srgbClr val="FFC000"/>
              </a:solidFill>
              <a:effectLst/>
              <a:latin typeface="Segoe Script" pitchFamily="34" charset="0"/>
            </a:endParaRPr>
          </a:p>
        </p:txBody>
      </p:sp>
    </p:spTree>
    <p:extLst>
      <p:ext uri="{BB962C8B-B14F-4D97-AF65-F5344CB8AC3E}">
        <p14:creationId xmlns:p14="http://schemas.microsoft.com/office/powerpoint/2010/main" val="2430423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576" y="0"/>
            <a:ext cx="6250424" cy="26557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r="60772"/>
          <a:stretch/>
        </p:blipFill>
        <p:spPr bwMode="auto">
          <a:xfrm>
            <a:off x="70693" y="2572388"/>
            <a:ext cx="1176024" cy="16821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kstvak 3"/>
          <p:cNvSpPr txBox="1"/>
          <p:nvPr/>
        </p:nvSpPr>
        <p:spPr>
          <a:xfrm>
            <a:off x="1079861" y="445899"/>
            <a:ext cx="5112566" cy="3770263"/>
          </a:xfrm>
          <a:prstGeom prst="rect">
            <a:avLst/>
          </a:prstGeom>
          <a:noFill/>
        </p:spPr>
        <p:txBody>
          <a:bodyPr wrap="square" rtlCol="0">
            <a:spAutoFit/>
          </a:bodyPr>
          <a:lstStyle/>
          <a:p>
            <a:pPr algn="ctr"/>
            <a:r>
              <a:rPr lang="nl-NL" sz="1400" b="1" u="sng" dirty="0" smtClean="0">
                <a:solidFill>
                  <a:srgbClr val="0070C0"/>
                </a:solidFill>
                <a:latin typeface="MV Boli" pitchFamily="2" charset="0"/>
                <a:cs typeface="MV Boli" pitchFamily="2" charset="0"/>
              </a:rPr>
              <a:t>Vrijdag 17 </a:t>
            </a:r>
            <a:r>
              <a:rPr lang="nl-NL" sz="1400" b="1" u="sng" dirty="0">
                <a:solidFill>
                  <a:srgbClr val="0070C0"/>
                </a:solidFill>
                <a:latin typeface="MV Boli" pitchFamily="2" charset="0"/>
                <a:cs typeface="MV Boli" pitchFamily="2" charset="0"/>
              </a:rPr>
              <a:t>oktober </a:t>
            </a:r>
            <a:r>
              <a:rPr lang="nl-NL" sz="1100" dirty="0">
                <a:latin typeface="MV Boli" pitchFamily="2" charset="0"/>
                <a:cs typeface="MV Boli" pitchFamily="2" charset="0"/>
              </a:rPr>
              <a:t>willen we na de </a:t>
            </a:r>
            <a:r>
              <a:rPr lang="nl-NL" sz="1100" b="1" dirty="0">
                <a:solidFill>
                  <a:srgbClr val="FFC000"/>
                </a:solidFill>
                <a:effectLst>
                  <a:outerShdw blurRad="38100" dist="38100" dir="2700000" algn="tl">
                    <a:srgbClr val="000000">
                      <a:alpha val="43137"/>
                    </a:srgbClr>
                  </a:outerShdw>
                </a:effectLst>
                <a:latin typeface="MV Boli" pitchFamily="2" charset="0"/>
                <a:cs typeface="MV Boli" pitchFamily="2" charset="0"/>
              </a:rPr>
              <a:t>sing-in</a:t>
            </a:r>
            <a:r>
              <a:rPr lang="nl-NL" sz="1100" dirty="0">
                <a:latin typeface="MV Boli" pitchFamily="2" charset="0"/>
                <a:cs typeface="MV Boli" pitchFamily="2" charset="0"/>
              </a:rPr>
              <a:t> een </a:t>
            </a:r>
            <a:endParaRPr lang="nl-NL" sz="1100" dirty="0" smtClean="0">
              <a:latin typeface="MV Boli" pitchFamily="2" charset="0"/>
              <a:cs typeface="MV Boli" pitchFamily="2" charset="0"/>
            </a:endParaRPr>
          </a:p>
          <a:p>
            <a:pPr algn="ctr"/>
            <a:r>
              <a:rPr lang="nl-NL" sz="1600" b="1" u="sng" dirty="0" smtClean="0">
                <a:solidFill>
                  <a:srgbClr val="9933FF"/>
                </a:solidFill>
                <a:latin typeface="MV Boli" pitchFamily="2" charset="0"/>
                <a:cs typeface="MV Boli" pitchFamily="2" charset="0"/>
              </a:rPr>
              <a:t>kinderboekenruilmarkt</a:t>
            </a:r>
            <a:r>
              <a:rPr lang="nl-NL" sz="1100" dirty="0" smtClean="0">
                <a:latin typeface="MV Boli" pitchFamily="2" charset="0"/>
                <a:cs typeface="MV Boli" pitchFamily="2" charset="0"/>
              </a:rPr>
              <a:t> organiseren</a:t>
            </a:r>
            <a:r>
              <a:rPr lang="nl-NL" sz="1100" dirty="0">
                <a:latin typeface="MV Boli" pitchFamily="2" charset="0"/>
                <a:cs typeface="MV Boli" pitchFamily="2" charset="0"/>
              </a:rPr>
              <a:t>. </a:t>
            </a:r>
            <a:endParaRPr lang="nl-NL" sz="1100" dirty="0" smtClean="0">
              <a:latin typeface="MV Boli" pitchFamily="2" charset="0"/>
              <a:cs typeface="MV Boli" pitchFamily="2" charset="0"/>
            </a:endParaRPr>
          </a:p>
          <a:p>
            <a:pPr algn="ctr"/>
            <a:r>
              <a:rPr lang="nl-NL" sz="1100" dirty="0" smtClean="0">
                <a:latin typeface="MV Boli" pitchFamily="2" charset="0"/>
                <a:cs typeface="MV Boli" pitchFamily="2" charset="0"/>
              </a:rPr>
              <a:t>Tijdens </a:t>
            </a:r>
            <a:r>
              <a:rPr lang="nl-NL" sz="1100" dirty="0">
                <a:latin typeface="MV Boli" pitchFamily="2" charset="0"/>
                <a:cs typeface="MV Boli" pitchFamily="2" charset="0"/>
              </a:rPr>
              <a:t>deze markt mogen jullie allemaal een boek uitkiezen. </a:t>
            </a:r>
            <a:endParaRPr lang="nl-NL" sz="1100" dirty="0" smtClean="0">
              <a:latin typeface="MV Boli" pitchFamily="2" charset="0"/>
              <a:cs typeface="MV Boli" pitchFamily="2" charset="0"/>
            </a:endParaRPr>
          </a:p>
          <a:p>
            <a:pPr algn="ctr"/>
            <a:r>
              <a:rPr lang="nl-NL" sz="1100" b="1" u="sng" dirty="0" smtClean="0">
                <a:solidFill>
                  <a:srgbClr val="00B050"/>
                </a:solidFill>
                <a:latin typeface="MV Boli" pitchFamily="2" charset="0"/>
                <a:cs typeface="MV Boli" pitchFamily="2" charset="0"/>
              </a:rPr>
              <a:t>Maar </a:t>
            </a:r>
            <a:r>
              <a:rPr lang="nl-NL" sz="1100" b="1" u="sng" dirty="0">
                <a:solidFill>
                  <a:srgbClr val="00B050"/>
                </a:solidFill>
                <a:latin typeface="MV Boli" pitchFamily="2" charset="0"/>
                <a:cs typeface="MV Boli" pitchFamily="2" charset="0"/>
              </a:rPr>
              <a:t>hoe komen we aan deze boeken? </a:t>
            </a:r>
            <a:endParaRPr lang="nl-NL" sz="1100" b="1" u="sng" dirty="0" smtClean="0">
              <a:solidFill>
                <a:srgbClr val="00B050"/>
              </a:solidFill>
              <a:latin typeface="MV Boli" pitchFamily="2" charset="0"/>
              <a:cs typeface="MV Boli" pitchFamily="2" charset="0"/>
            </a:endParaRPr>
          </a:p>
          <a:p>
            <a:pPr algn="ctr"/>
            <a:r>
              <a:rPr lang="nl-NL" sz="1100" dirty="0" smtClean="0">
                <a:latin typeface="MV Boli" pitchFamily="2" charset="0"/>
                <a:cs typeface="MV Boli" pitchFamily="2" charset="0"/>
              </a:rPr>
              <a:t>Daar </a:t>
            </a:r>
            <a:r>
              <a:rPr lang="nl-NL" sz="1100" dirty="0">
                <a:latin typeface="MV Boli" pitchFamily="2" charset="0"/>
                <a:cs typeface="MV Boli" pitchFamily="2" charset="0"/>
              </a:rPr>
              <a:t>hebben we </a:t>
            </a:r>
            <a:r>
              <a:rPr lang="nl-NL" sz="1100" dirty="0">
                <a:solidFill>
                  <a:srgbClr val="FF00FF"/>
                </a:solidFill>
                <a:latin typeface="MV Boli" pitchFamily="2" charset="0"/>
                <a:cs typeface="MV Boli" pitchFamily="2" charset="0"/>
              </a:rPr>
              <a:t>jullie</a:t>
            </a:r>
            <a:r>
              <a:rPr lang="nl-NL" sz="1100" dirty="0">
                <a:latin typeface="MV Boli" pitchFamily="2" charset="0"/>
                <a:cs typeface="MV Boli" pitchFamily="2" charset="0"/>
              </a:rPr>
              <a:t> hulp bij nodig! </a:t>
            </a:r>
            <a:r>
              <a:rPr lang="nl-NL" sz="1100" dirty="0" smtClean="0">
                <a:latin typeface="MV Boli" pitchFamily="2" charset="0"/>
                <a:cs typeface="MV Boli" pitchFamily="2" charset="0"/>
              </a:rPr>
              <a:t>We </a:t>
            </a:r>
            <a:r>
              <a:rPr lang="nl-NL" sz="1100" dirty="0">
                <a:latin typeface="MV Boli" pitchFamily="2" charset="0"/>
                <a:cs typeface="MV Boli" pitchFamily="2" charset="0"/>
              </a:rPr>
              <a:t>hebben </a:t>
            </a:r>
            <a:r>
              <a:rPr lang="nl-NL" sz="1100" b="1" dirty="0">
                <a:solidFill>
                  <a:srgbClr val="FF0000"/>
                </a:solidFill>
                <a:latin typeface="MV Boli" pitchFamily="2" charset="0"/>
                <a:cs typeface="MV Boli" pitchFamily="2" charset="0"/>
              </a:rPr>
              <a:t>100 boeken </a:t>
            </a:r>
            <a:r>
              <a:rPr lang="nl-NL" sz="1100" dirty="0">
                <a:latin typeface="MV Boli" pitchFamily="2" charset="0"/>
                <a:cs typeface="MV Boli" pitchFamily="2" charset="0"/>
              </a:rPr>
              <a:t>nodig om er </a:t>
            </a:r>
            <a:r>
              <a:rPr lang="nl-NL" sz="1100" dirty="0" smtClean="0">
                <a:latin typeface="MV Boli" pitchFamily="2" charset="0"/>
                <a:cs typeface="MV Boli" pitchFamily="2" charset="0"/>
              </a:rPr>
              <a:t>een </a:t>
            </a:r>
            <a:r>
              <a:rPr lang="nl-NL" sz="1100" dirty="0">
                <a:latin typeface="MV Boli" pitchFamily="2" charset="0"/>
                <a:cs typeface="MV Boli" pitchFamily="2" charset="0"/>
              </a:rPr>
              <a:t>echte markt van te </a:t>
            </a:r>
            <a:r>
              <a:rPr lang="nl-NL" sz="1100" dirty="0" smtClean="0">
                <a:latin typeface="MV Boli" pitchFamily="2" charset="0"/>
                <a:cs typeface="MV Boli" pitchFamily="2" charset="0"/>
              </a:rPr>
              <a:t>maken! Vraag </a:t>
            </a:r>
            <a:r>
              <a:rPr lang="nl-NL" sz="1100" dirty="0">
                <a:latin typeface="MV Boli" pitchFamily="2" charset="0"/>
                <a:cs typeface="MV Boli" pitchFamily="2" charset="0"/>
              </a:rPr>
              <a:t>aan papa of mama of je </a:t>
            </a:r>
            <a:r>
              <a:rPr lang="nl-NL" sz="1100" dirty="0" smtClean="0">
                <a:latin typeface="MV Boli" pitchFamily="2" charset="0"/>
                <a:cs typeface="MV Boli" pitchFamily="2" charset="0"/>
              </a:rPr>
              <a:t>een boek </a:t>
            </a:r>
            <a:r>
              <a:rPr lang="nl-NL" sz="1100" dirty="0">
                <a:latin typeface="MV Boli" pitchFamily="2" charset="0"/>
                <a:cs typeface="MV Boli" pitchFamily="2" charset="0"/>
              </a:rPr>
              <a:t>van jezelf mee naar school mag nemen, dit kan </a:t>
            </a:r>
            <a:r>
              <a:rPr lang="nl-NL" sz="1100" dirty="0">
                <a:solidFill>
                  <a:srgbClr val="9933FF"/>
                </a:solidFill>
                <a:latin typeface="MV Boli" pitchFamily="2" charset="0"/>
                <a:cs typeface="MV Boli" pitchFamily="2" charset="0"/>
              </a:rPr>
              <a:t>tot 14 oktober</a:t>
            </a:r>
            <a:r>
              <a:rPr lang="nl-NL" sz="1100" dirty="0">
                <a:latin typeface="MV Boli" pitchFamily="2" charset="0"/>
                <a:cs typeface="MV Boli" pitchFamily="2" charset="0"/>
              </a:rPr>
              <a:t>. Het boek moet er nog wel mooi uitzien en van deze tijd zijn, anders is het minder leuk om te lezen. Misschien heb je wel meer boeken, die je niet meer leest. Deze mag je allemaal meenemen, zodat we meer hebben om uit te kiezen. </a:t>
            </a:r>
            <a:r>
              <a:rPr lang="nl-NL" sz="1100" dirty="0" smtClean="0">
                <a:latin typeface="MV Boli" pitchFamily="2" charset="0"/>
                <a:cs typeface="MV Boli" pitchFamily="2" charset="0"/>
              </a:rPr>
              <a:t>Let op: Ook </a:t>
            </a:r>
            <a:r>
              <a:rPr lang="nl-NL" sz="1100" dirty="0">
                <a:latin typeface="MV Boli" pitchFamily="2" charset="0"/>
                <a:cs typeface="MV Boli" pitchFamily="2" charset="0"/>
              </a:rPr>
              <a:t>al lever je meer boeken in, je krijgt </a:t>
            </a:r>
            <a:r>
              <a:rPr lang="nl-NL" sz="1100" b="1" dirty="0">
                <a:solidFill>
                  <a:srgbClr val="00B0F0"/>
                </a:solidFill>
                <a:latin typeface="MV Boli" pitchFamily="2" charset="0"/>
                <a:cs typeface="MV Boli" pitchFamily="2" charset="0"/>
              </a:rPr>
              <a:t>één waardebon</a:t>
            </a:r>
            <a:r>
              <a:rPr lang="nl-NL" sz="1100" b="1" dirty="0">
                <a:latin typeface="MV Boli" pitchFamily="2" charset="0"/>
                <a:cs typeface="MV Boli" pitchFamily="2" charset="0"/>
              </a:rPr>
              <a:t> </a:t>
            </a:r>
            <a:r>
              <a:rPr lang="nl-NL" sz="1100" dirty="0">
                <a:latin typeface="MV Boli" pitchFamily="2" charset="0"/>
                <a:cs typeface="MV Boli" pitchFamily="2" charset="0"/>
              </a:rPr>
              <a:t>die je kunt inwisselen voor één boek. </a:t>
            </a:r>
            <a:endParaRPr lang="nl-NL" sz="1100" dirty="0" smtClean="0">
              <a:latin typeface="MV Boli" pitchFamily="2" charset="0"/>
              <a:cs typeface="MV Boli" pitchFamily="2" charset="0"/>
            </a:endParaRPr>
          </a:p>
          <a:p>
            <a:pPr algn="ctr"/>
            <a:r>
              <a:rPr lang="nl-NL" sz="1100" dirty="0" smtClean="0">
                <a:latin typeface="MV Boli" pitchFamily="2" charset="0"/>
                <a:cs typeface="MV Boli" pitchFamily="2" charset="0"/>
              </a:rPr>
              <a:t>Boeken die overblijven bewaren we voor volgend jaar.</a:t>
            </a:r>
            <a:r>
              <a:rPr lang="nl-NL" sz="1100" dirty="0">
                <a:latin typeface="MV Boli" pitchFamily="2" charset="0"/>
                <a:cs typeface="MV Boli" pitchFamily="2" charset="0"/>
              </a:rPr>
              <a:t/>
            </a:r>
            <a:br>
              <a:rPr lang="nl-NL" sz="1100" dirty="0">
                <a:latin typeface="MV Boli" pitchFamily="2" charset="0"/>
                <a:cs typeface="MV Boli" pitchFamily="2" charset="0"/>
              </a:rPr>
            </a:br>
            <a:r>
              <a:rPr lang="nl-NL" sz="1100" dirty="0">
                <a:latin typeface="MV Boli" pitchFamily="2" charset="0"/>
                <a:cs typeface="MV Boli" pitchFamily="2" charset="0"/>
              </a:rPr>
              <a:t>We maken er een </a:t>
            </a:r>
            <a:r>
              <a:rPr lang="nl-NL" sz="1100" dirty="0">
                <a:solidFill>
                  <a:srgbClr val="92D050"/>
                </a:solidFill>
                <a:latin typeface="MV Boli" pitchFamily="2" charset="0"/>
                <a:cs typeface="MV Boli" pitchFamily="2" charset="0"/>
              </a:rPr>
              <a:t>gezellige markt </a:t>
            </a:r>
            <a:r>
              <a:rPr lang="nl-NL" sz="1100" dirty="0">
                <a:latin typeface="MV Boli" pitchFamily="2" charset="0"/>
                <a:cs typeface="MV Boli" pitchFamily="2" charset="0"/>
              </a:rPr>
              <a:t>van met koffie en lekkers. </a:t>
            </a:r>
            <a:endParaRPr lang="nl-NL" sz="1100" dirty="0" smtClean="0">
              <a:latin typeface="MV Boli" pitchFamily="2" charset="0"/>
              <a:cs typeface="MV Boli" pitchFamily="2" charset="0"/>
            </a:endParaRPr>
          </a:p>
          <a:p>
            <a:pPr algn="ctr"/>
            <a:r>
              <a:rPr lang="nl-NL" sz="1100" dirty="0" smtClean="0">
                <a:latin typeface="MV Boli" pitchFamily="2" charset="0"/>
                <a:cs typeface="MV Boli" pitchFamily="2" charset="0"/>
              </a:rPr>
              <a:t>Zorg jij ervoor </a:t>
            </a:r>
            <a:r>
              <a:rPr lang="nl-NL" sz="1100" dirty="0">
                <a:latin typeface="MV Boli" pitchFamily="2" charset="0"/>
                <a:cs typeface="MV Boli" pitchFamily="2" charset="0"/>
              </a:rPr>
              <a:t>dat je ouder(s) meekomen, zodat zij je kunnen helpen bij het kiezen van een </a:t>
            </a:r>
            <a:r>
              <a:rPr lang="nl-NL" sz="1100" dirty="0" smtClean="0">
                <a:latin typeface="MV Boli" pitchFamily="2" charset="0"/>
                <a:cs typeface="MV Boli" pitchFamily="2" charset="0"/>
              </a:rPr>
              <a:t>boek</a:t>
            </a:r>
            <a:r>
              <a:rPr lang="nl-NL" sz="1100" dirty="0">
                <a:latin typeface="MV Boli" pitchFamily="2" charset="0"/>
                <a:cs typeface="MV Boli" pitchFamily="2" charset="0"/>
              </a:rPr>
              <a:t>?</a:t>
            </a:r>
            <a:endParaRPr lang="nl-NL" sz="1100" dirty="0" smtClean="0">
              <a:latin typeface="MV Boli" pitchFamily="2" charset="0"/>
              <a:cs typeface="MV Boli" pitchFamily="2" charset="0"/>
            </a:endParaRPr>
          </a:p>
          <a:p>
            <a:pPr algn="ctr"/>
            <a:r>
              <a:rPr lang="nl-NL" sz="1100" dirty="0" smtClean="0">
                <a:solidFill>
                  <a:srgbClr val="FF00FF"/>
                </a:solidFill>
                <a:latin typeface="MV Boli" pitchFamily="2" charset="0"/>
                <a:cs typeface="MV Boli" pitchFamily="2" charset="0"/>
              </a:rPr>
              <a:t>Om </a:t>
            </a:r>
            <a:r>
              <a:rPr lang="nl-NL" sz="1100" dirty="0">
                <a:solidFill>
                  <a:srgbClr val="FF00FF"/>
                </a:solidFill>
                <a:latin typeface="MV Boli" pitchFamily="2" charset="0"/>
                <a:cs typeface="MV Boli" pitchFamily="2" charset="0"/>
              </a:rPr>
              <a:t>half 9 </a:t>
            </a:r>
            <a:r>
              <a:rPr lang="nl-NL" sz="1100" dirty="0">
                <a:latin typeface="MV Boli" pitchFamily="2" charset="0"/>
                <a:cs typeface="MV Boli" pitchFamily="2" charset="0"/>
              </a:rPr>
              <a:t>beginnen we met de </a:t>
            </a:r>
            <a:r>
              <a:rPr lang="nl-NL" sz="1100" b="1" dirty="0">
                <a:solidFill>
                  <a:srgbClr val="FFC000"/>
                </a:solidFill>
                <a:effectLst>
                  <a:outerShdw blurRad="38100" dist="38100" dir="2700000" algn="tl">
                    <a:srgbClr val="000000">
                      <a:alpha val="43137"/>
                    </a:srgbClr>
                  </a:outerShdw>
                </a:effectLst>
                <a:latin typeface="MV Boli" pitchFamily="2" charset="0"/>
                <a:cs typeface="MV Boli" pitchFamily="2" charset="0"/>
              </a:rPr>
              <a:t>sing-in</a:t>
            </a:r>
            <a:r>
              <a:rPr lang="nl-NL" sz="1100" dirty="0">
                <a:latin typeface="MV Boli" pitchFamily="2" charset="0"/>
                <a:cs typeface="MV Boli" pitchFamily="2" charset="0"/>
              </a:rPr>
              <a:t> en daarna gaan we </a:t>
            </a:r>
            <a:r>
              <a:rPr lang="nl-NL" sz="1100" dirty="0" smtClean="0">
                <a:latin typeface="MV Boli" pitchFamily="2" charset="0"/>
                <a:cs typeface="MV Boli" pitchFamily="2" charset="0"/>
              </a:rPr>
              <a:t>naar de markt! </a:t>
            </a:r>
            <a:r>
              <a:rPr lang="nl-NL" sz="1100" dirty="0">
                <a:latin typeface="MV Boli" pitchFamily="2" charset="0"/>
                <a:cs typeface="MV Boli" pitchFamily="2" charset="0"/>
              </a:rPr>
              <a:t/>
            </a:r>
            <a:br>
              <a:rPr lang="nl-NL" sz="1100" dirty="0">
                <a:latin typeface="MV Boli" pitchFamily="2" charset="0"/>
                <a:cs typeface="MV Boli" pitchFamily="2" charset="0"/>
              </a:rPr>
            </a:br>
            <a:r>
              <a:rPr lang="nl-NL" sz="1100" dirty="0">
                <a:latin typeface="MV Boli" pitchFamily="2" charset="0"/>
                <a:cs typeface="MV Boli" pitchFamily="2" charset="0"/>
              </a:rPr>
              <a:t>We gaan er een gezellig feest van maken! </a:t>
            </a:r>
            <a:br>
              <a:rPr lang="nl-NL" sz="1100" dirty="0">
                <a:latin typeface="MV Boli" pitchFamily="2" charset="0"/>
                <a:cs typeface="MV Boli" pitchFamily="2" charset="0"/>
              </a:rPr>
            </a:br>
            <a:r>
              <a:rPr lang="nl-NL" sz="1100" dirty="0">
                <a:latin typeface="MV Boli" pitchFamily="2" charset="0"/>
                <a:cs typeface="MV Boli" pitchFamily="2" charset="0"/>
              </a:rPr>
              <a:t/>
            </a:r>
            <a:br>
              <a:rPr lang="nl-NL" sz="1100" dirty="0">
                <a:latin typeface="MV Boli" pitchFamily="2" charset="0"/>
                <a:cs typeface="MV Boli" pitchFamily="2" charset="0"/>
              </a:rPr>
            </a:br>
            <a:r>
              <a:rPr lang="nl-NL" sz="1100" dirty="0">
                <a:solidFill>
                  <a:srgbClr val="0070C0"/>
                </a:solidFill>
                <a:latin typeface="MV Boli" pitchFamily="2" charset="0"/>
                <a:cs typeface="MV Boli" pitchFamily="2" charset="0"/>
              </a:rPr>
              <a:t>Groeten</a:t>
            </a:r>
            <a:r>
              <a:rPr lang="nl-NL" sz="1100" dirty="0">
                <a:latin typeface="MV Boli" pitchFamily="2" charset="0"/>
                <a:cs typeface="MV Boli" pitchFamily="2" charset="0"/>
              </a:rPr>
              <a:t> van de kinderboekenmaandcommissie </a:t>
            </a:r>
          </a:p>
          <a:p>
            <a:pPr algn="ctr"/>
            <a:endParaRPr lang="nl-NL" sz="1100" dirty="0">
              <a:latin typeface="MV Boli" pitchFamily="2" charset="0"/>
              <a:cs typeface="MV Boli" pitchFamily="2" charset="0"/>
            </a:endParaRPr>
          </a:p>
        </p:txBody>
      </p:sp>
      <p:pic>
        <p:nvPicPr>
          <p:cNvPr id="13"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932" y="4931346"/>
            <a:ext cx="6250424" cy="26557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r="60772"/>
          <a:stretch/>
        </p:blipFill>
        <p:spPr bwMode="auto">
          <a:xfrm>
            <a:off x="19564" y="7427086"/>
            <a:ext cx="1176024" cy="16821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Tekstvak 14"/>
          <p:cNvSpPr txBox="1"/>
          <p:nvPr/>
        </p:nvSpPr>
        <p:spPr>
          <a:xfrm>
            <a:off x="983217" y="5377245"/>
            <a:ext cx="5112566" cy="3770263"/>
          </a:xfrm>
          <a:prstGeom prst="rect">
            <a:avLst/>
          </a:prstGeom>
          <a:noFill/>
        </p:spPr>
        <p:txBody>
          <a:bodyPr wrap="square" rtlCol="0">
            <a:spAutoFit/>
          </a:bodyPr>
          <a:lstStyle/>
          <a:p>
            <a:pPr algn="ctr"/>
            <a:r>
              <a:rPr lang="nl-NL" sz="1400" b="1" u="sng" dirty="0" smtClean="0">
                <a:solidFill>
                  <a:srgbClr val="0070C0"/>
                </a:solidFill>
                <a:latin typeface="MV Boli" pitchFamily="2" charset="0"/>
                <a:cs typeface="MV Boli" pitchFamily="2" charset="0"/>
              </a:rPr>
              <a:t>Vrijdag 17 </a:t>
            </a:r>
            <a:r>
              <a:rPr lang="nl-NL" sz="1400" b="1" u="sng" dirty="0">
                <a:solidFill>
                  <a:srgbClr val="0070C0"/>
                </a:solidFill>
                <a:latin typeface="MV Boli" pitchFamily="2" charset="0"/>
                <a:cs typeface="MV Boli" pitchFamily="2" charset="0"/>
              </a:rPr>
              <a:t>oktober </a:t>
            </a:r>
            <a:r>
              <a:rPr lang="nl-NL" sz="1100" dirty="0">
                <a:latin typeface="MV Boli" pitchFamily="2" charset="0"/>
                <a:cs typeface="MV Boli" pitchFamily="2" charset="0"/>
              </a:rPr>
              <a:t>willen we na de </a:t>
            </a:r>
            <a:r>
              <a:rPr lang="nl-NL" sz="1100" b="1" dirty="0">
                <a:solidFill>
                  <a:srgbClr val="FFC000"/>
                </a:solidFill>
                <a:effectLst>
                  <a:outerShdw blurRad="38100" dist="38100" dir="2700000" algn="tl">
                    <a:srgbClr val="000000">
                      <a:alpha val="43137"/>
                    </a:srgbClr>
                  </a:outerShdw>
                </a:effectLst>
                <a:latin typeface="MV Boli" pitchFamily="2" charset="0"/>
                <a:cs typeface="MV Boli" pitchFamily="2" charset="0"/>
              </a:rPr>
              <a:t>sing-in</a:t>
            </a:r>
            <a:r>
              <a:rPr lang="nl-NL" sz="1100" dirty="0">
                <a:latin typeface="MV Boli" pitchFamily="2" charset="0"/>
                <a:cs typeface="MV Boli" pitchFamily="2" charset="0"/>
              </a:rPr>
              <a:t> een </a:t>
            </a:r>
            <a:endParaRPr lang="nl-NL" sz="1100" dirty="0" smtClean="0">
              <a:latin typeface="MV Boli" pitchFamily="2" charset="0"/>
              <a:cs typeface="MV Boli" pitchFamily="2" charset="0"/>
            </a:endParaRPr>
          </a:p>
          <a:p>
            <a:pPr algn="ctr"/>
            <a:r>
              <a:rPr lang="nl-NL" sz="1600" b="1" u="sng" dirty="0" smtClean="0">
                <a:solidFill>
                  <a:srgbClr val="9933FF"/>
                </a:solidFill>
                <a:latin typeface="MV Boli" pitchFamily="2" charset="0"/>
                <a:cs typeface="MV Boli" pitchFamily="2" charset="0"/>
              </a:rPr>
              <a:t>kinderboekenruilmarkt</a:t>
            </a:r>
            <a:r>
              <a:rPr lang="nl-NL" sz="1100" dirty="0" smtClean="0">
                <a:latin typeface="MV Boli" pitchFamily="2" charset="0"/>
                <a:cs typeface="MV Boli" pitchFamily="2" charset="0"/>
              </a:rPr>
              <a:t> organiseren</a:t>
            </a:r>
            <a:r>
              <a:rPr lang="nl-NL" sz="1100" dirty="0">
                <a:latin typeface="MV Boli" pitchFamily="2" charset="0"/>
                <a:cs typeface="MV Boli" pitchFamily="2" charset="0"/>
              </a:rPr>
              <a:t>. </a:t>
            </a:r>
            <a:endParaRPr lang="nl-NL" sz="1100" dirty="0" smtClean="0">
              <a:latin typeface="MV Boli" pitchFamily="2" charset="0"/>
              <a:cs typeface="MV Boli" pitchFamily="2" charset="0"/>
            </a:endParaRPr>
          </a:p>
          <a:p>
            <a:pPr algn="ctr"/>
            <a:r>
              <a:rPr lang="nl-NL" sz="1100" dirty="0" smtClean="0">
                <a:latin typeface="MV Boli" pitchFamily="2" charset="0"/>
                <a:cs typeface="MV Boli" pitchFamily="2" charset="0"/>
              </a:rPr>
              <a:t>Tijdens </a:t>
            </a:r>
            <a:r>
              <a:rPr lang="nl-NL" sz="1100" dirty="0">
                <a:latin typeface="MV Boli" pitchFamily="2" charset="0"/>
                <a:cs typeface="MV Boli" pitchFamily="2" charset="0"/>
              </a:rPr>
              <a:t>deze markt mogen jullie allemaal een boek uitkiezen. </a:t>
            </a:r>
            <a:endParaRPr lang="nl-NL" sz="1100" dirty="0" smtClean="0">
              <a:latin typeface="MV Boli" pitchFamily="2" charset="0"/>
              <a:cs typeface="MV Boli" pitchFamily="2" charset="0"/>
            </a:endParaRPr>
          </a:p>
          <a:p>
            <a:pPr algn="ctr"/>
            <a:r>
              <a:rPr lang="nl-NL" sz="1100" b="1" u="sng" dirty="0" smtClean="0">
                <a:solidFill>
                  <a:srgbClr val="00B050"/>
                </a:solidFill>
                <a:latin typeface="MV Boli" pitchFamily="2" charset="0"/>
                <a:cs typeface="MV Boli" pitchFamily="2" charset="0"/>
              </a:rPr>
              <a:t>Maar </a:t>
            </a:r>
            <a:r>
              <a:rPr lang="nl-NL" sz="1100" b="1" u="sng" dirty="0">
                <a:solidFill>
                  <a:srgbClr val="00B050"/>
                </a:solidFill>
                <a:latin typeface="MV Boli" pitchFamily="2" charset="0"/>
                <a:cs typeface="MV Boli" pitchFamily="2" charset="0"/>
              </a:rPr>
              <a:t>hoe komen we aan deze boeken? </a:t>
            </a:r>
            <a:endParaRPr lang="nl-NL" sz="1100" b="1" u="sng" dirty="0" smtClean="0">
              <a:solidFill>
                <a:srgbClr val="00B050"/>
              </a:solidFill>
              <a:latin typeface="MV Boli" pitchFamily="2" charset="0"/>
              <a:cs typeface="MV Boli" pitchFamily="2" charset="0"/>
            </a:endParaRPr>
          </a:p>
          <a:p>
            <a:pPr algn="ctr"/>
            <a:r>
              <a:rPr lang="nl-NL" sz="1100" dirty="0" smtClean="0">
                <a:latin typeface="MV Boli" pitchFamily="2" charset="0"/>
                <a:cs typeface="MV Boli" pitchFamily="2" charset="0"/>
              </a:rPr>
              <a:t>Daar </a:t>
            </a:r>
            <a:r>
              <a:rPr lang="nl-NL" sz="1100" dirty="0">
                <a:latin typeface="MV Boli" pitchFamily="2" charset="0"/>
                <a:cs typeface="MV Boli" pitchFamily="2" charset="0"/>
              </a:rPr>
              <a:t>hebben we </a:t>
            </a:r>
            <a:r>
              <a:rPr lang="nl-NL" sz="1100" dirty="0">
                <a:solidFill>
                  <a:srgbClr val="FF00FF"/>
                </a:solidFill>
                <a:latin typeface="MV Boli" pitchFamily="2" charset="0"/>
                <a:cs typeface="MV Boli" pitchFamily="2" charset="0"/>
              </a:rPr>
              <a:t>jullie</a:t>
            </a:r>
            <a:r>
              <a:rPr lang="nl-NL" sz="1100" dirty="0">
                <a:latin typeface="MV Boli" pitchFamily="2" charset="0"/>
                <a:cs typeface="MV Boli" pitchFamily="2" charset="0"/>
              </a:rPr>
              <a:t> hulp bij nodig! </a:t>
            </a:r>
            <a:r>
              <a:rPr lang="nl-NL" sz="1100" dirty="0" smtClean="0">
                <a:latin typeface="MV Boli" pitchFamily="2" charset="0"/>
                <a:cs typeface="MV Boli" pitchFamily="2" charset="0"/>
              </a:rPr>
              <a:t>We </a:t>
            </a:r>
            <a:r>
              <a:rPr lang="nl-NL" sz="1100" dirty="0">
                <a:latin typeface="MV Boli" pitchFamily="2" charset="0"/>
                <a:cs typeface="MV Boli" pitchFamily="2" charset="0"/>
              </a:rPr>
              <a:t>hebben </a:t>
            </a:r>
            <a:r>
              <a:rPr lang="nl-NL" sz="1100" b="1" dirty="0">
                <a:solidFill>
                  <a:srgbClr val="FF0000"/>
                </a:solidFill>
                <a:latin typeface="MV Boli" pitchFamily="2" charset="0"/>
                <a:cs typeface="MV Boli" pitchFamily="2" charset="0"/>
              </a:rPr>
              <a:t>100 boeken </a:t>
            </a:r>
            <a:r>
              <a:rPr lang="nl-NL" sz="1100" dirty="0">
                <a:latin typeface="MV Boli" pitchFamily="2" charset="0"/>
                <a:cs typeface="MV Boli" pitchFamily="2" charset="0"/>
              </a:rPr>
              <a:t>nodig om er </a:t>
            </a:r>
            <a:r>
              <a:rPr lang="nl-NL" sz="1100" dirty="0" smtClean="0">
                <a:latin typeface="MV Boli" pitchFamily="2" charset="0"/>
                <a:cs typeface="MV Boli" pitchFamily="2" charset="0"/>
              </a:rPr>
              <a:t>een </a:t>
            </a:r>
            <a:r>
              <a:rPr lang="nl-NL" sz="1100" dirty="0">
                <a:latin typeface="MV Boli" pitchFamily="2" charset="0"/>
                <a:cs typeface="MV Boli" pitchFamily="2" charset="0"/>
              </a:rPr>
              <a:t>echte markt van te </a:t>
            </a:r>
            <a:r>
              <a:rPr lang="nl-NL" sz="1100" dirty="0" smtClean="0">
                <a:latin typeface="MV Boli" pitchFamily="2" charset="0"/>
                <a:cs typeface="MV Boli" pitchFamily="2" charset="0"/>
              </a:rPr>
              <a:t>maken! Vraag </a:t>
            </a:r>
            <a:r>
              <a:rPr lang="nl-NL" sz="1100" dirty="0">
                <a:latin typeface="MV Boli" pitchFamily="2" charset="0"/>
                <a:cs typeface="MV Boli" pitchFamily="2" charset="0"/>
              </a:rPr>
              <a:t>aan papa of mama of je </a:t>
            </a:r>
            <a:r>
              <a:rPr lang="nl-NL" sz="1100" dirty="0" smtClean="0">
                <a:latin typeface="MV Boli" pitchFamily="2" charset="0"/>
                <a:cs typeface="MV Boli" pitchFamily="2" charset="0"/>
              </a:rPr>
              <a:t>een boek </a:t>
            </a:r>
            <a:r>
              <a:rPr lang="nl-NL" sz="1100" dirty="0">
                <a:latin typeface="MV Boli" pitchFamily="2" charset="0"/>
                <a:cs typeface="MV Boli" pitchFamily="2" charset="0"/>
              </a:rPr>
              <a:t>van jezelf mee naar school mag nemen, dit kan </a:t>
            </a:r>
            <a:r>
              <a:rPr lang="nl-NL" sz="1100" dirty="0">
                <a:solidFill>
                  <a:srgbClr val="9933FF"/>
                </a:solidFill>
                <a:latin typeface="MV Boli" pitchFamily="2" charset="0"/>
                <a:cs typeface="MV Boli" pitchFamily="2" charset="0"/>
              </a:rPr>
              <a:t>tot 14 oktober</a:t>
            </a:r>
            <a:r>
              <a:rPr lang="nl-NL" sz="1100" dirty="0">
                <a:latin typeface="MV Boli" pitchFamily="2" charset="0"/>
                <a:cs typeface="MV Boli" pitchFamily="2" charset="0"/>
              </a:rPr>
              <a:t>. Het boek moet er nog wel mooi uitzien en van deze tijd zijn, anders is het minder leuk om te lezen. Misschien heb je wel meer boeken, die je niet meer leest. Deze mag je allemaal meenemen, zodat we meer hebben om uit te kiezen. </a:t>
            </a:r>
            <a:r>
              <a:rPr lang="nl-NL" sz="1100" dirty="0" smtClean="0">
                <a:latin typeface="MV Boli" pitchFamily="2" charset="0"/>
                <a:cs typeface="MV Boli" pitchFamily="2" charset="0"/>
              </a:rPr>
              <a:t>Let op: Ook </a:t>
            </a:r>
            <a:r>
              <a:rPr lang="nl-NL" sz="1100" dirty="0">
                <a:latin typeface="MV Boli" pitchFamily="2" charset="0"/>
                <a:cs typeface="MV Boli" pitchFamily="2" charset="0"/>
              </a:rPr>
              <a:t>al lever je meer boeken in, je krijgt </a:t>
            </a:r>
            <a:r>
              <a:rPr lang="nl-NL" sz="1100" b="1" dirty="0">
                <a:solidFill>
                  <a:srgbClr val="00B0F0"/>
                </a:solidFill>
                <a:latin typeface="MV Boli" pitchFamily="2" charset="0"/>
                <a:cs typeface="MV Boli" pitchFamily="2" charset="0"/>
              </a:rPr>
              <a:t>één waardebon</a:t>
            </a:r>
            <a:r>
              <a:rPr lang="nl-NL" sz="1100" b="1" dirty="0">
                <a:latin typeface="MV Boli" pitchFamily="2" charset="0"/>
                <a:cs typeface="MV Boli" pitchFamily="2" charset="0"/>
              </a:rPr>
              <a:t> </a:t>
            </a:r>
            <a:r>
              <a:rPr lang="nl-NL" sz="1100" dirty="0">
                <a:latin typeface="MV Boli" pitchFamily="2" charset="0"/>
                <a:cs typeface="MV Boli" pitchFamily="2" charset="0"/>
              </a:rPr>
              <a:t>die je kunt inwisselen voor één boek. </a:t>
            </a:r>
            <a:endParaRPr lang="nl-NL" sz="1100" dirty="0" smtClean="0">
              <a:latin typeface="MV Boli" pitchFamily="2" charset="0"/>
              <a:cs typeface="MV Boli" pitchFamily="2" charset="0"/>
            </a:endParaRPr>
          </a:p>
          <a:p>
            <a:pPr algn="ctr"/>
            <a:r>
              <a:rPr lang="nl-NL" sz="1100" dirty="0" smtClean="0">
                <a:latin typeface="MV Boli" pitchFamily="2" charset="0"/>
                <a:cs typeface="MV Boli" pitchFamily="2" charset="0"/>
              </a:rPr>
              <a:t>Boeken die overblijven bewaren we voor volgend jaar.</a:t>
            </a:r>
            <a:r>
              <a:rPr lang="nl-NL" sz="1100" dirty="0">
                <a:latin typeface="MV Boli" pitchFamily="2" charset="0"/>
                <a:cs typeface="MV Boli" pitchFamily="2" charset="0"/>
              </a:rPr>
              <a:t/>
            </a:r>
            <a:br>
              <a:rPr lang="nl-NL" sz="1100" dirty="0">
                <a:latin typeface="MV Boli" pitchFamily="2" charset="0"/>
                <a:cs typeface="MV Boli" pitchFamily="2" charset="0"/>
              </a:rPr>
            </a:br>
            <a:r>
              <a:rPr lang="nl-NL" sz="1100" dirty="0">
                <a:latin typeface="MV Boli" pitchFamily="2" charset="0"/>
                <a:cs typeface="MV Boli" pitchFamily="2" charset="0"/>
              </a:rPr>
              <a:t>We maken er een </a:t>
            </a:r>
            <a:r>
              <a:rPr lang="nl-NL" sz="1100" dirty="0">
                <a:solidFill>
                  <a:srgbClr val="92D050"/>
                </a:solidFill>
                <a:latin typeface="MV Boli" pitchFamily="2" charset="0"/>
                <a:cs typeface="MV Boli" pitchFamily="2" charset="0"/>
              </a:rPr>
              <a:t>gezellige markt </a:t>
            </a:r>
            <a:r>
              <a:rPr lang="nl-NL" sz="1100" dirty="0">
                <a:latin typeface="MV Boli" pitchFamily="2" charset="0"/>
                <a:cs typeface="MV Boli" pitchFamily="2" charset="0"/>
              </a:rPr>
              <a:t>van met koffie en lekkers. </a:t>
            </a:r>
            <a:endParaRPr lang="nl-NL" sz="1100" dirty="0" smtClean="0">
              <a:latin typeface="MV Boli" pitchFamily="2" charset="0"/>
              <a:cs typeface="MV Boli" pitchFamily="2" charset="0"/>
            </a:endParaRPr>
          </a:p>
          <a:p>
            <a:pPr algn="ctr"/>
            <a:r>
              <a:rPr lang="nl-NL" sz="1100" dirty="0" smtClean="0">
                <a:latin typeface="MV Boli" pitchFamily="2" charset="0"/>
                <a:cs typeface="MV Boli" pitchFamily="2" charset="0"/>
              </a:rPr>
              <a:t>Zorg jij ervoor </a:t>
            </a:r>
            <a:r>
              <a:rPr lang="nl-NL" sz="1100" dirty="0">
                <a:latin typeface="MV Boli" pitchFamily="2" charset="0"/>
                <a:cs typeface="MV Boli" pitchFamily="2" charset="0"/>
              </a:rPr>
              <a:t>dat je ouder(s) meekomen, zodat zij je kunnen helpen bij het kiezen van een </a:t>
            </a:r>
            <a:r>
              <a:rPr lang="nl-NL" sz="1100" dirty="0" smtClean="0">
                <a:latin typeface="MV Boli" pitchFamily="2" charset="0"/>
                <a:cs typeface="MV Boli" pitchFamily="2" charset="0"/>
              </a:rPr>
              <a:t>boek</a:t>
            </a:r>
            <a:r>
              <a:rPr lang="nl-NL" sz="1100" dirty="0">
                <a:latin typeface="MV Boli" pitchFamily="2" charset="0"/>
                <a:cs typeface="MV Boli" pitchFamily="2" charset="0"/>
              </a:rPr>
              <a:t>?</a:t>
            </a:r>
            <a:endParaRPr lang="nl-NL" sz="1100" dirty="0" smtClean="0">
              <a:latin typeface="MV Boli" pitchFamily="2" charset="0"/>
              <a:cs typeface="MV Boli" pitchFamily="2" charset="0"/>
            </a:endParaRPr>
          </a:p>
          <a:p>
            <a:pPr algn="ctr"/>
            <a:r>
              <a:rPr lang="nl-NL" sz="1100" dirty="0" smtClean="0">
                <a:solidFill>
                  <a:srgbClr val="FF00FF"/>
                </a:solidFill>
                <a:latin typeface="MV Boli" pitchFamily="2" charset="0"/>
                <a:cs typeface="MV Boli" pitchFamily="2" charset="0"/>
              </a:rPr>
              <a:t>Om </a:t>
            </a:r>
            <a:r>
              <a:rPr lang="nl-NL" sz="1100" dirty="0">
                <a:solidFill>
                  <a:srgbClr val="FF00FF"/>
                </a:solidFill>
                <a:latin typeface="MV Boli" pitchFamily="2" charset="0"/>
                <a:cs typeface="MV Boli" pitchFamily="2" charset="0"/>
              </a:rPr>
              <a:t>half 9 </a:t>
            </a:r>
            <a:r>
              <a:rPr lang="nl-NL" sz="1100" dirty="0">
                <a:latin typeface="MV Boli" pitchFamily="2" charset="0"/>
                <a:cs typeface="MV Boli" pitchFamily="2" charset="0"/>
              </a:rPr>
              <a:t>beginnen we met de </a:t>
            </a:r>
            <a:r>
              <a:rPr lang="nl-NL" sz="1100" b="1" dirty="0">
                <a:solidFill>
                  <a:srgbClr val="FFC000"/>
                </a:solidFill>
                <a:effectLst>
                  <a:outerShdw blurRad="38100" dist="38100" dir="2700000" algn="tl">
                    <a:srgbClr val="000000">
                      <a:alpha val="43137"/>
                    </a:srgbClr>
                  </a:outerShdw>
                </a:effectLst>
                <a:latin typeface="MV Boli" pitchFamily="2" charset="0"/>
                <a:cs typeface="MV Boli" pitchFamily="2" charset="0"/>
              </a:rPr>
              <a:t>sing-in</a:t>
            </a:r>
            <a:r>
              <a:rPr lang="nl-NL" sz="1100" dirty="0">
                <a:latin typeface="MV Boli" pitchFamily="2" charset="0"/>
                <a:cs typeface="MV Boli" pitchFamily="2" charset="0"/>
              </a:rPr>
              <a:t> en daarna gaan we </a:t>
            </a:r>
            <a:r>
              <a:rPr lang="nl-NL" sz="1100" dirty="0" smtClean="0">
                <a:latin typeface="MV Boli" pitchFamily="2" charset="0"/>
                <a:cs typeface="MV Boli" pitchFamily="2" charset="0"/>
              </a:rPr>
              <a:t>naar de markt! </a:t>
            </a:r>
            <a:r>
              <a:rPr lang="nl-NL" sz="1100" dirty="0">
                <a:latin typeface="MV Boli" pitchFamily="2" charset="0"/>
                <a:cs typeface="MV Boli" pitchFamily="2" charset="0"/>
              </a:rPr>
              <a:t/>
            </a:r>
            <a:br>
              <a:rPr lang="nl-NL" sz="1100" dirty="0">
                <a:latin typeface="MV Boli" pitchFamily="2" charset="0"/>
                <a:cs typeface="MV Boli" pitchFamily="2" charset="0"/>
              </a:rPr>
            </a:br>
            <a:r>
              <a:rPr lang="nl-NL" sz="1100" dirty="0">
                <a:latin typeface="MV Boli" pitchFamily="2" charset="0"/>
                <a:cs typeface="MV Boli" pitchFamily="2" charset="0"/>
              </a:rPr>
              <a:t>We gaan er een gezellig feest van maken! </a:t>
            </a:r>
            <a:br>
              <a:rPr lang="nl-NL" sz="1100" dirty="0">
                <a:latin typeface="MV Boli" pitchFamily="2" charset="0"/>
                <a:cs typeface="MV Boli" pitchFamily="2" charset="0"/>
              </a:rPr>
            </a:br>
            <a:r>
              <a:rPr lang="nl-NL" sz="1100" dirty="0">
                <a:latin typeface="MV Boli" pitchFamily="2" charset="0"/>
                <a:cs typeface="MV Boli" pitchFamily="2" charset="0"/>
              </a:rPr>
              <a:t/>
            </a:r>
            <a:br>
              <a:rPr lang="nl-NL" sz="1100" dirty="0">
                <a:latin typeface="MV Boli" pitchFamily="2" charset="0"/>
                <a:cs typeface="MV Boli" pitchFamily="2" charset="0"/>
              </a:rPr>
            </a:br>
            <a:r>
              <a:rPr lang="nl-NL" sz="1100" dirty="0">
                <a:solidFill>
                  <a:srgbClr val="0070C0"/>
                </a:solidFill>
                <a:latin typeface="MV Boli" pitchFamily="2" charset="0"/>
                <a:cs typeface="MV Boli" pitchFamily="2" charset="0"/>
              </a:rPr>
              <a:t>Groeten</a:t>
            </a:r>
            <a:r>
              <a:rPr lang="nl-NL" sz="1100" dirty="0">
                <a:latin typeface="MV Boli" pitchFamily="2" charset="0"/>
                <a:cs typeface="MV Boli" pitchFamily="2" charset="0"/>
              </a:rPr>
              <a:t> van de kinderboekenmaandcommissie </a:t>
            </a:r>
          </a:p>
          <a:p>
            <a:pPr algn="ctr"/>
            <a:endParaRPr lang="nl-NL" sz="1100" dirty="0">
              <a:latin typeface="MV Boli" pitchFamily="2" charset="0"/>
              <a:cs typeface="MV Boli" pitchFamily="2" charset="0"/>
            </a:endParaRPr>
          </a:p>
        </p:txBody>
      </p:sp>
    </p:spTree>
    <p:extLst>
      <p:ext uri="{BB962C8B-B14F-4D97-AF65-F5344CB8AC3E}">
        <p14:creationId xmlns:p14="http://schemas.microsoft.com/office/powerpoint/2010/main" val="1977151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632" y="3162"/>
            <a:ext cx="2619375"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kstvak 4"/>
          <p:cNvSpPr txBox="1"/>
          <p:nvPr/>
        </p:nvSpPr>
        <p:spPr>
          <a:xfrm>
            <a:off x="17521" y="-3477"/>
            <a:ext cx="2996952" cy="1692771"/>
          </a:xfrm>
          <a:prstGeom prst="rect">
            <a:avLst/>
          </a:prstGeom>
          <a:noFill/>
        </p:spPr>
        <p:txBody>
          <a:bodyPr wrap="square" rtlCol="0">
            <a:spAutoFit/>
          </a:bodyPr>
          <a:lstStyle/>
          <a:p>
            <a:pPr algn="r"/>
            <a:r>
              <a:rPr lang="en-US" sz="2000" dirty="0" err="1" smtClean="0">
                <a:latin typeface="MV Boli" pitchFamily="2" charset="0"/>
                <a:cs typeface="MV Boli" pitchFamily="2" charset="0"/>
              </a:rPr>
              <a:t>Leuk</a:t>
            </a:r>
            <a:r>
              <a:rPr lang="en-US" sz="1400" dirty="0" smtClean="0">
                <a:latin typeface="MV Boli" pitchFamily="2" charset="0"/>
                <a:cs typeface="MV Boli" pitchFamily="2" charset="0"/>
              </a:rPr>
              <a:t> </a:t>
            </a:r>
          </a:p>
          <a:p>
            <a:pPr algn="r"/>
            <a:r>
              <a:rPr lang="en-US" sz="1400" dirty="0" err="1" smtClean="0">
                <a:latin typeface="MV Boli" pitchFamily="2" charset="0"/>
                <a:cs typeface="MV Boli" pitchFamily="2" charset="0"/>
              </a:rPr>
              <a:t>dat</a:t>
            </a:r>
            <a:r>
              <a:rPr lang="en-US" sz="1400" dirty="0" smtClean="0">
                <a:latin typeface="MV Boli" pitchFamily="2" charset="0"/>
                <a:cs typeface="MV Boli" pitchFamily="2" charset="0"/>
              </a:rPr>
              <a:t> je </a:t>
            </a:r>
            <a:r>
              <a:rPr lang="en-US" sz="1400" dirty="0" err="1" smtClean="0">
                <a:latin typeface="MV Boli" pitchFamily="2" charset="0"/>
                <a:cs typeface="MV Boli" pitchFamily="2" charset="0"/>
              </a:rPr>
              <a:t>meedeed</a:t>
            </a:r>
            <a:r>
              <a:rPr lang="en-US" sz="1400" dirty="0" smtClean="0">
                <a:latin typeface="MV Boli" pitchFamily="2" charset="0"/>
                <a:cs typeface="MV Boli" pitchFamily="2" charset="0"/>
              </a:rPr>
              <a:t> met</a:t>
            </a:r>
          </a:p>
          <a:p>
            <a:pPr algn="r"/>
            <a:r>
              <a:rPr lang="en-US" sz="1400" dirty="0" smtClean="0">
                <a:latin typeface="MV Boli" pitchFamily="2" charset="0"/>
                <a:cs typeface="MV Boli" pitchFamily="2" charset="0"/>
              </a:rPr>
              <a:t> </a:t>
            </a:r>
          </a:p>
          <a:p>
            <a:pPr algn="r"/>
            <a:r>
              <a:rPr lang="en-US" sz="1400" b="1" u="sng" dirty="0" smtClean="0">
                <a:latin typeface="MV Boli" pitchFamily="2" charset="0"/>
                <a:cs typeface="MV Boli" pitchFamily="2" charset="0"/>
              </a:rPr>
              <a:t>‘De </a:t>
            </a:r>
            <a:r>
              <a:rPr lang="en-US" sz="1400" b="1" u="sng" dirty="0" err="1" smtClean="0">
                <a:latin typeface="MV Boli" pitchFamily="2" charset="0"/>
                <a:cs typeface="MV Boli" pitchFamily="2" charset="0"/>
              </a:rPr>
              <a:t>kinderboekenruilmarkt</a:t>
            </a:r>
            <a:r>
              <a:rPr lang="en-US" sz="1400" b="1" u="sng" dirty="0" smtClean="0">
                <a:latin typeface="MV Boli" pitchFamily="2" charset="0"/>
                <a:cs typeface="MV Boli" pitchFamily="2" charset="0"/>
              </a:rPr>
              <a:t> 2014!’</a:t>
            </a:r>
          </a:p>
          <a:p>
            <a:pPr algn="r"/>
            <a:r>
              <a:rPr lang="en-US" sz="1400" dirty="0" smtClean="0">
                <a:latin typeface="MV Boli" pitchFamily="2" charset="0"/>
                <a:cs typeface="MV Boli" pitchFamily="2" charset="0"/>
              </a:rPr>
              <a:t>     </a:t>
            </a:r>
          </a:p>
          <a:p>
            <a:pPr algn="r"/>
            <a:r>
              <a:rPr lang="en-US" sz="1400" dirty="0" err="1" smtClean="0">
                <a:latin typeface="MV Boli" pitchFamily="2" charset="0"/>
                <a:cs typeface="MV Boli" pitchFamily="2" charset="0"/>
              </a:rPr>
              <a:t>Veel</a:t>
            </a:r>
            <a:r>
              <a:rPr lang="en-US" sz="1400" dirty="0" smtClean="0">
                <a:latin typeface="MV Boli" pitchFamily="2" charset="0"/>
                <a:cs typeface="MV Boli" pitchFamily="2" charset="0"/>
              </a:rPr>
              <a:t> </a:t>
            </a:r>
            <a:r>
              <a:rPr lang="en-US" sz="1400" dirty="0" err="1" smtClean="0">
                <a:latin typeface="MV Boli" pitchFamily="2" charset="0"/>
                <a:cs typeface="MV Boli" pitchFamily="2" charset="0"/>
              </a:rPr>
              <a:t>leesplezier</a:t>
            </a:r>
            <a:r>
              <a:rPr lang="en-US" sz="1400" dirty="0" smtClean="0">
                <a:latin typeface="MV Boli" pitchFamily="2" charset="0"/>
                <a:cs typeface="MV Boli" pitchFamily="2" charset="0"/>
              </a:rPr>
              <a:t> in je             </a:t>
            </a:r>
          </a:p>
          <a:p>
            <a:pPr algn="r"/>
            <a:r>
              <a:rPr lang="en-US" sz="1400" dirty="0">
                <a:latin typeface="MV Boli" pitchFamily="2" charset="0"/>
                <a:cs typeface="MV Boli" pitchFamily="2" charset="0"/>
              </a:rPr>
              <a:t> </a:t>
            </a:r>
            <a:r>
              <a:rPr lang="en-US" sz="1400" dirty="0" smtClean="0">
                <a:latin typeface="MV Boli" pitchFamily="2" charset="0"/>
                <a:cs typeface="MV Boli" pitchFamily="2" charset="0"/>
              </a:rPr>
              <a:t>              </a:t>
            </a:r>
            <a:r>
              <a:rPr lang="en-US" sz="1400" dirty="0" err="1" smtClean="0">
                <a:latin typeface="MV Boli" pitchFamily="2" charset="0"/>
                <a:cs typeface="MV Boli" pitchFamily="2" charset="0"/>
              </a:rPr>
              <a:t>nieuwe</a:t>
            </a:r>
            <a:r>
              <a:rPr lang="en-US" sz="1400" dirty="0" smtClean="0">
                <a:latin typeface="MV Boli" pitchFamily="2" charset="0"/>
                <a:cs typeface="MV Boli" pitchFamily="2" charset="0"/>
              </a:rPr>
              <a:t> </a:t>
            </a:r>
            <a:r>
              <a:rPr lang="en-US" sz="1400" dirty="0" err="1" smtClean="0">
                <a:latin typeface="MV Boli" pitchFamily="2" charset="0"/>
                <a:cs typeface="MV Boli" pitchFamily="2" charset="0"/>
              </a:rPr>
              <a:t>boek</a:t>
            </a:r>
            <a:r>
              <a:rPr lang="en-US" sz="1400" dirty="0" smtClean="0">
                <a:latin typeface="MV Boli" pitchFamily="2" charset="0"/>
                <a:cs typeface="MV Boli" pitchFamily="2" charset="0"/>
              </a:rPr>
              <a:t>!</a:t>
            </a:r>
            <a:endParaRPr lang="nl-NL" sz="1400" dirty="0">
              <a:latin typeface="MV Boli" pitchFamily="2" charset="0"/>
              <a:cs typeface="MV Boli" pitchFamily="2" charset="0"/>
            </a:endParaRPr>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46387" y="3161"/>
            <a:ext cx="2619375"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kstvak 7"/>
          <p:cNvSpPr txBox="1"/>
          <p:nvPr/>
        </p:nvSpPr>
        <p:spPr>
          <a:xfrm>
            <a:off x="3847276" y="-3478"/>
            <a:ext cx="2996952" cy="1692771"/>
          </a:xfrm>
          <a:prstGeom prst="rect">
            <a:avLst/>
          </a:prstGeom>
          <a:noFill/>
        </p:spPr>
        <p:txBody>
          <a:bodyPr wrap="square" rtlCol="0">
            <a:spAutoFit/>
          </a:bodyPr>
          <a:lstStyle/>
          <a:p>
            <a:pPr algn="r"/>
            <a:r>
              <a:rPr lang="en-US" sz="2000" dirty="0" err="1" smtClean="0">
                <a:latin typeface="MV Boli" pitchFamily="2" charset="0"/>
                <a:cs typeface="MV Boli" pitchFamily="2" charset="0"/>
              </a:rPr>
              <a:t>Leuk</a:t>
            </a:r>
            <a:r>
              <a:rPr lang="en-US" sz="1400" dirty="0" smtClean="0">
                <a:latin typeface="MV Boli" pitchFamily="2" charset="0"/>
                <a:cs typeface="MV Boli" pitchFamily="2" charset="0"/>
              </a:rPr>
              <a:t> </a:t>
            </a:r>
          </a:p>
          <a:p>
            <a:pPr algn="r"/>
            <a:r>
              <a:rPr lang="en-US" sz="1400" dirty="0" err="1" smtClean="0">
                <a:latin typeface="MV Boli" pitchFamily="2" charset="0"/>
                <a:cs typeface="MV Boli" pitchFamily="2" charset="0"/>
              </a:rPr>
              <a:t>dat</a:t>
            </a:r>
            <a:r>
              <a:rPr lang="en-US" sz="1400" dirty="0" smtClean="0">
                <a:latin typeface="MV Boli" pitchFamily="2" charset="0"/>
                <a:cs typeface="MV Boli" pitchFamily="2" charset="0"/>
              </a:rPr>
              <a:t> je </a:t>
            </a:r>
            <a:r>
              <a:rPr lang="en-US" sz="1400" dirty="0" err="1" smtClean="0">
                <a:latin typeface="MV Boli" pitchFamily="2" charset="0"/>
                <a:cs typeface="MV Boli" pitchFamily="2" charset="0"/>
              </a:rPr>
              <a:t>meedeed</a:t>
            </a:r>
            <a:r>
              <a:rPr lang="en-US" sz="1400" dirty="0" smtClean="0">
                <a:latin typeface="MV Boli" pitchFamily="2" charset="0"/>
                <a:cs typeface="MV Boli" pitchFamily="2" charset="0"/>
              </a:rPr>
              <a:t> met</a:t>
            </a:r>
          </a:p>
          <a:p>
            <a:pPr algn="r"/>
            <a:r>
              <a:rPr lang="en-US" sz="1400" dirty="0" smtClean="0">
                <a:latin typeface="MV Boli" pitchFamily="2" charset="0"/>
                <a:cs typeface="MV Boli" pitchFamily="2" charset="0"/>
              </a:rPr>
              <a:t> </a:t>
            </a:r>
          </a:p>
          <a:p>
            <a:pPr algn="r"/>
            <a:r>
              <a:rPr lang="en-US" sz="1400" b="1" u="sng" dirty="0" smtClean="0">
                <a:latin typeface="MV Boli" pitchFamily="2" charset="0"/>
                <a:cs typeface="MV Boli" pitchFamily="2" charset="0"/>
              </a:rPr>
              <a:t>‘De </a:t>
            </a:r>
            <a:r>
              <a:rPr lang="en-US" sz="1400" b="1" u="sng" dirty="0" err="1" smtClean="0">
                <a:latin typeface="MV Boli" pitchFamily="2" charset="0"/>
                <a:cs typeface="MV Boli" pitchFamily="2" charset="0"/>
              </a:rPr>
              <a:t>kinderboekenruilmarkt</a:t>
            </a:r>
            <a:r>
              <a:rPr lang="en-US" sz="1400" b="1" u="sng" dirty="0" smtClean="0">
                <a:latin typeface="MV Boli" pitchFamily="2" charset="0"/>
                <a:cs typeface="MV Boli" pitchFamily="2" charset="0"/>
              </a:rPr>
              <a:t> 2014!’</a:t>
            </a:r>
          </a:p>
          <a:p>
            <a:pPr algn="r"/>
            <a:r>
              <a:rPr lang="en-US" sz="1400" dirty="0" smtClean="0">
                <a:latin typeface="MV Boli" pitchFamily="2" charset="0"/>
                <a:cs typeface="MV Boli" pitchFamily="2" charset="0"/>
              </a:rPr>
              <a:t>     </a:t>
            </a:r>
          </a:p>
          <a:p>
            <a:pPr algn="r"/>
            <a:r>
              <a:rPr lang="en-US" sz="1400" dirty="0" err="1" smtClean="0">
                <a:latin typeface="MV Boli" pitchFamily="2" charset="0"/>
                <a:cs typeface="MV Boli" pitchFamily="2" charset="0"/>
              </a:rPr>
              <a:t>Veel</a:t>
            </a:r>
            <a:r>
              <a:rPr lang="en-US" sz="1400" dirty="0" smtClean="0">
                <a:latin typeface="MV Boli" pitchFamily="2" charset="0"/>
                <a:cs typeface="MV Boli" pitchFamily="2" charset="0"/>
              </a:rPr>
              <a:t> </a:t>
            </a:r>
            <a:r>
              <a:rPr lang="en-US" sz="1400" dirty="0" err="1" smtClean="0">
                <a:latin typeface="MV Boli" pitchFamily="2" charset="0"/>
                <a:cs typeface="MV Boli" pitchFamily="2" charset="0"/>
              </a:rPr>
              <a:t>leesplezier</a:t>
            </a:r>
            <a:r>
              <a:rPr lang="en-US" sz="1400" dirty="0" smtClean="0">
                <a:latin typeface="MV Boli" pitchFamily="2" charset="0"/>
                <a:cs typeface="MV Boli" pitchFamily="2" charset="0"/>
              </a:rPr>
              <a:t> in je             </a:t>
            </a:r>
          </a:p>
          <a:p>
            <a:pPr algn="r"/>
            <a:r>
              <a:rPr lang="en-US" sz="1400" dirty="0">
                <a:latin typeface="MV Boli" pitchFamily="2" charset="0"/>
                <a:cs typeface="MV Boli" pitchFamily="2" charset="0"/>
              </a:rPr>
              <a:t> </a:t>
            </a:r>
            <a:r>
              <a:rPr lang="en-US" sz="1400" dirty="0" smtClean="0">
                <a:latin typeface="MV Boli" pitchFamily="2" charset="0"/>
                <a:cs typeface="MV Boli" pitchFamily="2" charset="0"/>
              </a:rPr>
              <a:t>              </a:t>
            </a:r>
            <a:r>
              <a:rPr lang="en-US" sz="1400" dirty="0" err="1" smtClean="0">
                <a:latin typeface="MV Boli" pitchFamily="2" charset="0"/>
                <a:cs typeface="MV Boli" pitchFamily="2" charset="0"/>
              </a:rPr>
              <a:t>nieuwe</a:t>
            </a:r>
            <a:r>
              <a:rPr lang="en-US" sz="1400" dirty="0" smtClean="0">
                <a:latin typeface="MV Boli" pitchFamily="2" charset="0"/>
                <a:cs typeface="MV Boli" pitchFamily="2" charset="0"/>
              </a:rPr>
              <a:t> </a:t>
            </a:r>
            <a:r>
              <a:rPr lang="en-US" sz="1400" dirty="0" err="1" smtClean="0">
                <a:latin typeface="MV Boli" pitchFamily="2" charset="0"/>
                <a:cs typeface="MV Boli" pitchFamily="2" charset="0"/>
              </a:rPr>
              <a:t>boek</a:t>
            </a:r>
            <a:r>
              <a:rPr lang="en-US" sz="1400" dirty="0" smtClean="0">
                <a:latin typeface="MV Boli" pitchFamily="2" charset="0"/>
                <a:cs typeface="MV Boli" pitchFamily="2" charset="0"/>
              </a:rPr>
              <a:t>!</a:t>
            </a:r>
            <a:endParaRPr lang="nl-NL" sz="1400" dirty="0">
              <a:latin typeface="MV Boli" pitchFamily="2" charset="0"/>
              <a:cs typeface="MV Boli" pitchFamily="2" charset="0"/>
            </a:endParaRPr>
          </a:p>
        </p:txBody>
      </p:sp>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287" y="2058359"/>
            <a:ext cx="2619375"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kstvak 9"/>
          <p:cNvSpPr txBox="1"/>
          <p:nvPr/>
        </p:nvSpPr>
        <p:spPr>
          <a:xfrm>
            <a:off x="53176" y="2051720"/>
            <a:ext cx="2996952" cy="1692771"/>
          </a:xfrm>
          <a:prstGeom prst="rect">
            <a:avLst/>
          </a:prstGeom>
          <a:noFill/>
        </p:spPr>
        <p:txBody>
          <a:bodyPr wrap="square" rtlCol="0">
            <a:spAutoFit/>
          </a:bodyPr>
          <a:lstStyle/>
          <a:p>
            <a:pPr algn="r"/>
            <a:r>
              <a:rPr lang="en-US" sz="2000" dirty="0" err="1" smtClean="0">
                <a:latin typeface="MV Boli" pitchFamily="2" charset="0"/>
                <a:cs typeface="MV Boli" pitchFamily="2" charset="0"/>
              </a:rPr>
              <a:t>Leuk</a:t>
            </a:r>
            <a:r>
              <a:rPr lang="en-US" sz="1400" dirty="0" smtClean="0">
                <a:latin typeface="MV Boli" pitchFamily="2" charset="0"/>
                <a:cs typeface="MV Boli" pitchFamily="2" charset="0"/>
              </a:rPr>
              <a:t> </a:t>
            </a:r>
          </a:p>
          <a:p>
            <a:pPr algn="r"/>
            <a:r>
              <a:rPr lang="en-US" sz="1400" dirty="0" err="1" smtClean="0">
                <a:latin typeface="MV Boli" pitchFamily="2" charset="0"/>
                <a:cs typeface="MV Boli" pitchFamily="2" charset="0"/>
              </a:rPr>
              <a:t>dat</a:t>
            </a:r>
            <a:r>
              <a:rPr lang="en-US" sz="1400" dirty="0" smtClean="0">
                <a:latin typeface="MV Boli" pitchFamily="2" charset="0"/>
                <a:cs typeface="MV Boli" pitchFamily="2" charset="0"/>
              </a:rPr>
              <a:t> je </a:t>
            </a:r>
            <a:r>
              <a:rPr lang="en-US" sz="1400" dirty="0" err="1" smtClean="0">
                <a:latin typeface="MV Boli" pitchFamily="2" charset="0"/>
                <a:cs typeface="MV Boli" pitchFamily="2" charset="0"/>
              </a:rPr>
              <a:t>meedeed</a:t>
            </a:r>
            <a:r>
              <a:rPr lang="en-US" sz="1400" dirty="0" smtClean="0">
                <a:latin typeface="MV Boli" pitchFamily="2" charset="0"/>
                <a:cs typeface="MV Boli" pitchFamily="2" charset="0"/>
              </a:rPr>
              <a:t> met</a:t>
            </a:r>
          </a:p>
          <a:p>
            <a:pPr algn="r"/>
            <a:r>
              <a:rPr lang="en-US" sz="1400" dirty="0" smtClean="0">
                <a:latin typeface="MV Boli" pitchFamily="2" charset="0"/>
                <a:cs typeface="MV Boli" pitchFamily="2" charset="0"/>
              </a:rPr>
              <a:t> </a:t>
            </a:r>
          </a:p>
          <a:p>
            <a:pPr algn="r"/>
            <a:r>
              <a:rPr lang="en-US" sz="1400" b="1" u="sng" dirty="0" smtClean="0">
                <a:latin typeface="MV Boli" pitchFamily="2" charset="0"/>
                <a:cs typeface="MV Boli" pitchFamily="2" charset="0"/>
              </a:rPr>
              <a:t>‘De </a:t>
            </a:r>
            <a:r>
              <a:rPr lang="en-US" sz="1400" b="1" u="sng" dirty="0" err="1" smtClean="0">
                <a:latin typeface="MV Boli" pitchFamily="2" charset="0"/>
                <a:cs typeface="MV Boli" pitchFamily="2" charset="0"/>
              </a:rPr>
              <a:t>kinderboekenruilmarkt</a:t>
            </a:r>
            <a:r>
              <a:rPr lang="en-US" sz="1400" b="1" u="sng" dirty="0" smtClean="0">
                <a:latin typeface="MV Boli" pitchFamily="2" charset="0"/>
                <a:cs typeface="MV Boli" pitchFamily="2" charset="0"/>
              </a:rPr>
              <a:t> 2014!’</a:t>
            </a:r>
          </a:p>
          <a:p>
            <a:pPr algn="r"/>
            <a:r>
              <a:rPr lang="en-US" sz="1400" dirty="0" smtClean="0">
                <a:latin typeface="MV Boli" pitchFamily="2" charset="0"/>
                <a:cs typeface="MV Boli" pitchFamily="2" charset="0"/>
              </a:rPr>
              <a:t>     </a:t>
            </a:r>
          </a:p>
          <a:p>
            <a:pPr algn="r"/>
            <a:r>
              <a:rPr lang="en-US" sz="1400" dirty="0" err="1" smtClean="0">
                <a:latin typeface="MV Boli" pitchFamily="2" charset="0"/>
                <a:cs typeface="MV Boli" pitchFamily="2" charset="0"/>
              </a:rPr>
              <a:t>Veel</a:t>
            </a:r>
            <a:r>
              <a:rPr lang="en-US" sz="1400" dirty="0" smtClean="0">
                <a:latin typeface="MV Boli" pitchFamily="2" charset="0"/>
                <a:cs typeface="MV Boli" pitchFamily="2" charset="0"/>
              </a:rPr>
              <a:t> </a:t>
            </a:r>
            <a:r>
              <a:rPr lang="en-US" sz="1400" dirty="0" err="1" smtClean="0">
                <a:latin typeface="MV Boli" pitchFamily="2" charset="0"/>
                <a:cs typeface="MV Boli" pitchFamily="2" charset="0"/>
              </a:rPr>
              <a:t>leesplezier</a:t>
            </a:r>
            <a:r>
              <a:rPr lang="en-US" sz="1400" dirty="0" smtClean="0">
                <a:latin typeface="MV Boli" pitchFamily="2" charset="0"/>
                <a:cs typeface="MV Boli" pitchFamily="2" charset="0"/>
              </a:rPr>
              <a:t> in je             </a:t>
            </a:r>
          </a:p>
          <a:p>
            <a:pPr algn="r"/>
            <a:r>
              <a:rPr lang="en-US" sz="1400" dirty="0">
                <a:latin typeface="MV Boli" pitchFamily="2" charset="0"/>
                <a:cs typeface="MV Boli" pitchFamily="2" charset="0"/>
              </a:rPr>
              <a:t> </a:t>
            </a:r>
            <a:r>
              <a:rPr lang="en-US" sz="1400" dirty="0" smtClean="0">
                <a:latin typeface="MV Boli" pitchFamily="2" charset="0"/>
                <a:cs typeface="MV Boli" pitchFamily="2" charset="0"/>
              </a:rPr>
              <a:t>              </a:t>
            </a:r>
            <a:r>
              <a:rPr lang="en-US" sz="1400" dirty="0" err="1" smtClean="0">
                <a:latin typeface="MV Boli" pitchFamily="2" charset="0"/>
                <a:cs typeface="MV Boli" pitchFamily="2" charset="0"/>
              </a:rPr>
              <a:t>nieuwe</a:t>
            </a:r>
            <a:r>
              <a:rPr lang="en-US" sz="1400" dirty="0" smtClean="0">
                <a:latin typeface="MV Boli" pitchFamily="2" charset="0"/>
                <a:cs typeface="MV Boli" pitchFamily="2" charset="0"/>
              </a:rPr>
              <a:t> </a:t>
            </a:r>
            <a:r>
              <a:rPr lang="en-US" sz="1400" dirty="0" err="1" smtClean="0">
                <a:latin typeface="MV Boli" pitchFamily="2" charset="0"/>
                <a:cs typeface="MV Boli" pitchFamily="2" charset="0"/>
              </a:rPr>
              <a:t>boek</a:t>
            </a:r>
            <a:r>
              <a:rPr lang="en-US" sz="1400" dirty="0" smtClean="0">
                <a:latin typeface="MV Boli" pitchFamily="2" charset="0"/>
                <a:cs typeface="MV Boli" pitchFamily="2" charset="0"/>
              </a:rPr>
              <a:t>!</a:t>
            </a:r>
            <a:endParaRPr lang="nl-NL" sz="1400" dirty="0">
              <a:latin typeface="MV Boli" pitchFamily="2" charset="0"/>
              <a:cs typeface="MV Boli" pitchFamily="2" charset="0"/>
            </a:endParaRPr>
          </a:p>
        </p:txBody>
      </p:sp>
      <p:pic>
        <p:nvPicPr>
          <p:cNvPr id="1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82042" y="2058358"/>
            <a:ext cx="2619375"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kstvak 11"/>
          <p:cNvSpPr txBox="1"/>
          <p:nvPr/>
        </p:nvSpPr>
        <p:spPr>
          <a:xfrm>
            <a:off x="3882931" y="2051719"/>
            <a:ext cx="2996952" cy="1692771"/>
          </a:xfrm>
          <a:prstGeom prst="rect">
            <a:avLst/>
          </a:prstGeom>
          <a:noFill/>
        </p:spPr>
        <p:txBody>
          <a:bodyPr wrap="square" rtlCol="0">
            <a:spAutoFit/>
          </a:bodyPr>
          <a:lstStyle/>
          <a:p>
            <a:pPr algn="r"/>
            <a:r>
              <a:rPr lang="en-US" sz="2000" dirty="0" err="1" smtClean="0">
                <a:latin typeface="MV Boli" pitchFamily="2" charset="0"/>
                <a:cs typeface="MV Boli" pitchFamily="2" charset="0"/>
              </a:rPr>
              <a:t>Leuk</a:t>
            </a:r>
            <a:r>
              <a:rPr lang="en-US" sz="1400" dirty="0" smtClean="0">
                <a:latin typeface="MV Boli" pitchFamily="2" charset="0"/>
                <a:cs typeface="MV Boli" pitchFamily="2" charset="0"/>
              </a:rPr>
              <a:t> </a:t>
            </a:r>
          </a:p>
          <a:p>
            <a:pPr algn="r"/>
            <a:r>
              <a:rPr lang="en-US" sz="1400" dirty="0" err="1" smtClean="0">
                <a:latin typeface="MV Boli" pitchFamily="2" charset="0"/>
                <a:cs typeface="MV Boli" pitchFamily="2" charset="0"/>
              </a:rPr>
              <a:t>dat</a:t>
            </a:r>
            <a:r>
              <a:rPr lang="en-US" sz="1400" dirty="0" smtClean="0">
                <a:latin typeface="MV Boli" pitchFamily="2" charset="0"/>
                <a:cs typeface="MV Boli" pitchFamily="2" charset="0"/>
              </a:rPr>
              <a:t> je </a:t>
            </a:r>
            <a:r>
              <a:rPr lang="en-US" sz="1400" dirty="0" err="1" smtClean="0">
                <a:latin typeface="MV Boli" pitchFamily="2" charset="0"/>
                <a:cs typeface="MV Boli" pitchFamily="2" charset="0"/>
              </a:rPr>
              <a:t>meedeed</a:t>
            </a:r>
            <a:r>
              <a:rPr lang="en-US" sz="1400" dirty="0" smtClean="0">
                <a:latin typeface="MV Boli" pitchFamily="2" charset="0"/>
                <a:cs typeface="MV Boli" pitchFamily="2" charset="0"/>
              </a:rPr>
              <a:t> met</a:t>
            </a:r>
          </a:p>
          <a:p>
            <a:pPr algn="r"/>
            <a:r>
              <a:rPr lang="en-US" sz="1400" dirty="0" smtClean="0">
                <a:latin typeface="MV Boli" pitchFamily="2" charset="0"/>
                <a:cs typeface="MV Boli" pitchFamily="2" charset="0"/>
              </a:rPr>
              <a:t> </a:t>
            </a:r>
          </a:p>
          <a:p>
            <a:pPr algn="r"/>
            <a:r>
              <a:rPr lang="en-US" sz="1400" b="1" u="sng" dirty="0" smtClean="0">
                <a:latin typeface="MV Boli" pitchFamily="2" charset="0"/>
                <a:cs typeface="MV Boli" pitchFamily="2" charset="0"/>
              </a:rPr>
              <a:t>‘De </a:t>
            </a:r>
            <a:r>
              <a:rPr lang="en-US" sz="1400" b="1" u="sng" dirty="0" err="1" smtClean="0">
                <a:latin typeface="MV Boli" pitchFamily="2" charset="0"/>
                <a:cs typeface="MV Boli" pitchFamily="2" charset="0"/>
              </a:rPr>
              <a:t>kinderboekenruilmarkt</a:t>
            </a:r>
            <a:r>
              <a:rPr lang="en-US" sz="1400" b="1" u="sng" dirty="0" smtClean="0">
                <a:latin typeface="MV Boli" pitchFamily="2" charset="0"/>
                <a:cs typeface="MV Boli" pitchFamily="2" charset="0"/>
              </a:rPr>
              <a:t> 2014!’</a:t>
            </a:r>
          </a:p>
          <a:p>
            <a:pPr algn="r"/>
            <a:r>
              <a:rPr lang="en-US" sz="1400" dirty="0" smtClean="0">
                <a:latin typeface="MV Boli" pitchFamily="2" charset="0"/>
                <a:cs typeface="MV Boli" pitchFamily="2" charset="0"/>
              </a:rPr>
              <a:t>     </a:t>
            </a:r>
          </a:p>
          <a:p>
            <a:pPr algn="r"/>
            <a:r>
              <a:rPr lang="en-US" sz="1400" dirty="0" err="1" smtClean="0">
                <a:latin typeface="MV Boli" pitchFamily="2" charset="0"/>
                <a:cs typeface="MV Boli" pitchFamily="2" charset="0"/>
              </a:rPr>
              <a:t>Veel</a:t>
            </a:r>
            <a:r>
              <a:rPr lang="en-US" sz="1400" dirty="0" smtClean="0">
                <a:latin typeface="MV Boli" pitchFamily="2" charset="0"/>
                <a:cs typeface="MV Boli" pitchFamily="2" charset="0"/>
              </a:rPr>
              <a:t> </a:t>
            </a:r>
            <a:r>
              <a:rPr lang="en-US" sz="1400" dirty="0" err="1" smtClean="0">
                <a:latin typeface="MV Boli" pitchFamily="2" charset="0"/>
                <a:cs typeface="MV Boli" pitchFamily="2" charset="0"/>
              </a:rPr>
              <a:t>leesplezier</a:t>
            </a:r>
            <a:r>
              <a:rPr lang="en-US" sz="1400" dirty="0" smtClean="0">
                <a:latin typeface="MV Boli" pitchFamily="2" charset="0"/>
                <a:cs typeface="MV Boli" pitchFamily="2" charset="0"/>
              </a:rPr>
              <a:t> in je             </a:t>
            </a:r>
          </a:p>
          <a:p>
            <a:pPr algn="r"/>
            <a:r>
              <a:rPr lang="en-US" sz="1400" dirty="0">
                <a:latin typeface="MV Boli" pitchFamily="2" charset="0"/>
                <a:cs typeface="MV Boli" pitchFamily="2" charset="0"/>
              </a:rPr>
              <a:t> </a:t>
            </a:r>
            <a:r>
              <a:rPr lang="en-US" sz="1400" dirty="0" smtClean="0">
                <a:latin typeface="MV Boli" pitchFamily="2" charset="0"/>
                <a:cs typeface="MV Boli" pitchFamily="2" charset="0"/>
              </a:rPr>
              <a:t>              </a:t>
            </a:r>
            <a:r>
              <a:rPr lang="en-US" sz="1400" dirty="0" err="1" smtClean="0">
                <a:latin typeface="MV Boli" pitchFamily="2" charset="0"/>
                <a:cs typeface="MV Boli" pitchFamily="2" charset="0"/>
              </a:rPr>
              <a:t>nieuwe</a:t>
            </a:r>
            <a:r>
              <a:rPr lang="en-US" sz="1400" dirty="0" smtClean="0">
                <a:latin typeface="MV Boli" pitchFamily="2" charset="0"/>
                <a:cs typeface="MV Boli" pitchFamily="2" charset="0"/>
              </a:rPr>
              <a:t> </a:t>
            </a:r>
            <a:r>
              <a:rPr lang="en-US" sz="1400" dirty="0" err="1" smtClean="0">
                <a:latin typeface="MV Boli" pitchFamily="2" charset="0"/>
                <a:cs typeface="MV Boli" pitchFamily="2" charset="0"/>
              </a:rPr>
              <a:t>boek</a:t>
            </a:r>
            <a:r>
              <a:rPr lang="en-US" sz="1400" dirty="0" smtClean="0">
                <a:latin typeface="MV Boli" pitchFamily="2" charset="0"/>
                <a:cs typeface="MV Boli" pitchFamily="2" charset="0"/>
              </a:rPr>
              <a:t>!</a:t>
            </a:r>
            <a:endParaRPr lang="nl-NL" sz="1400" dirty="0">
              <a:latin typeface="MV Boli" pitchFamily="2" charset="0"/>
              <a:cs typeface="MV Boli" pitchFamily="2" charset="0"/>
            </a:endParaRPr>
          </a:p>
        </p:txBody>
      </p:sp>
      <p:pic>
        <p:nvPicPr>
          <p:cNvPr id="1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410" y="4146591"/>
            <a:ext cx="2619375"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kstvak 13"/>
          <p:cNvSpPr txBox="1"/>
          <p:nvPr/>
        </p:nvSpPr>
        <p:spPr>
          <a:xfrm>
            <a:off x="23299" y="4139952"/>
            <a:ext cx="2996952" cy="1692771"/>
          </a:xfrm>
          <a:prstGeom prst="rect">
            <a:avLst/>
          </a:prstGeom>
          <a:noFill/>
        </p:spPr>
        <p:txBody>
          <a:bodyPr wrap="square" rtlCol="0">
            <a:spAutoFit/>
          </a:bodyPr>
          <a:lstStyle/>
          <a:p>
            <a:pPr algn="r"/>
            <a:r>
              <a:rPr lang="en-US" sz="2000" dirty="0" err="1" smtClean="0">
                <a:latin typeface="MV Boli" pitchFamily="2" charset="0"/>
                <a:cs typeface="MV Boli" pitchFamily="2" charset="0"/>
              </a:rPr>
              <a:t>Leuk</a:t>
            </a:r>
            <a:r>
              <a:rPr lang="en-US" sz="1400" dirty="0" smtClean="0">
                <a:latin typeface="MV Boli" pitchFamily="2" charset="0"/>
                <a:cs typeface="MV Boli" pitchFamily="2" charset="0"/>
              </a:rPr>
              <a:t> </a:t>
            </a:r>
          </a:p>
          <a:p>
            <a:pPr algn="r"/>
            <a:r>
              <a:rPr lang="en-US" sz="1400" dirty="0" err="1" smtClean="0">
                <a:latin typeface="MV Boli" pitchFamily="2" charset="0"/>
                <a:cs typeface="MV Boli" pitchFamily="2" charset="0"/>
              </a:rPr>
              <a:t>dat</a:t>
            </a:r>
            <a:r>
              <a:rPr lang="en-US" sz="1400" dirty="0" smtClean="0">
                <a:latin typeface="MV Boli" pitchFamily="2" charset="0"/>
                <a:cs typeface="MV Boli" pitchFamily="2" charset="0"/>
              </a:rPr>
              <a:t> je </a:t>
            </a:r>
            <a:r>
              <a:rPr lang="en-US" sz="1400" dirty="0" err="1" smtClean="0">
                <a:latin typeface="MV Boli" pitchFamily="2" charset="0"/>
                <a:cs typeface="MV Boli" pitchFamily="2" charset="0"/>
              </a:rPr>
              <a:t>meedeed</a:t>
            </a:r>
            <a:r>
              <a:rPr lang="en-US" sz="1400" dirty="0" smtClean="0">
                <a:latin typeface="MV Boli" pitchFamily="2" charset="0"/>
                <a:cs typeface="MV Boli" pitchFamily="2" charset="0"/>
              </a:rPr>
              <a:t> met</a:t>
            </a:r>
          </a:p>
          <a:p>
            <a:pPr algn="r"/>
            <a:r>
              <a:rPr lang="en-US" sz="1400" dirty="0" smtClean="0">
                <a:latin typeface="MV Boli" pitchFamily="2" charset="0"/>
                <a:cs typeface="MV Boli" pitchFamily="2" charset="0"/>
              </a:rPr>
              <a:t> </a:t>
            </a:r>
          </a:p>
          <a:p>
            <a:pPr algn="r"/>
            <a:r>
              <a:rPr lang="en-US" sz="1400" b="1" u="sng" dirty="0" smtClean="0">
                <a:latin typeface="MV Boli" pitchFamily="2" charset="0"/>
                <a:cs typeface="MV Boli" pitchFamily="2" charset="0"/>
              </a:rPr>
              <a:t>‘De </a:t>
            </a:r>
            <a:r>
              <a:rPr lang="en-US" sz="1400" b="1" u="sng" dirty="0" err="1" smtClean="0">
                <a:latin typeface="MV Boli" pitchFamily="2" charset="0"/>
                <a:cs typeface="MV Boli" pitchFamily="2" charset="0"/>
              </a:rPr>
              <a:t>kinderboekenruilmarkt</a:t>
            </a:r>
            <a:r>
              <a:rPr lang="en-US" sz="1400" b="1" u="sng" dirty="0" smtClean="0">
                <a:latin typeface="MV Boli" pitchFamily="2" charset="0"/>
                <a:cs typeface="MV Boli" pitchFamily="2" charset="0"/>
              </a:rPr>
              <a:t> 2014!’</a:t>
            </a:r>
          </a:p>
          <a:p>
            <a:pPr algn="r"/>
            <a:r>
              <a:rPr lang="en-US" sz="1400" dirty="0" smtClean="0">
                <a:latin typeface="MV Boli" pitchFamily="2" charset="0"/>
                <a:cs typeface="MV Boli" pitchFamily="2" charset="0"/>
              </a:rPr>
              <a:t>     </a:t>
            </a:r>
          </a:p>
          <a:p>
            <a:pPr algn="r"/>
            <a:r>
              <a:rPr lang="en-US" sz="1400" dirty="0" err="1" smtClean="0">
                <a:latin typeface="MV Boli" pitchFamily="2" charset="0"/>
                <a:cs typeface="MV Boli" pitchFamily="2" charset="0"/>
              </a:rPr>
              <a:t>Veel</a:t>
            </a:r>
            <a:r>
              <a:rPr lang="en-US" sz="1400" dirty="0" smtClean="0">
                <a:latin typeface="MV Boli" pitchFamily="2" charset="0"/>
                <a:cs typeface="MV Boli" pitchFamily="2" charset="0"/>
              </a:rPr>
              <a:t> </a:t>
            </a:r>
            <a:r>
              <a:rPr lang="en-US" sz="1400" dirty="0" err="1" smtClean="0">
                <a:latin typeface="MV Boli" pitchFamily="2" charset="0"/>
                <a:cs typeface="MV Boli" pitchFamily="2" charset="0"/>
              </a:rPr>
              <a:t>leesplezier</a:t>
            </a:r>
            <a:r>
              <a:rPr lang="en-US" sz="1400" dirty="0" smtClean="0">
                <a:latin typeface="MV Boli" pitchFamily="2" charset="0"/>
                <a:cs typeface="MV Boli" pitchFamily="2" charset="0"/>
              </a:rPr>
              <a:t> in je             </a:t>
            </a:r>
          </a:p>
          <a:p>
            <a:pPr algn="r"/>
            <a:r>
              <a:rPr lang="en-US" sz="1400" dirty="0">
                <a:latin typeface="MV Boli" pitchFamily="2" charset="0"/>
                <a:cs typeface="MV Boli" pitchFamily="2" charset="0"/>
              </a:rPr>
              <a:t> </a:t>
            </a:r>
            <a:r>
              <a:rPr lang="en-US" sz="1400" dirty="0" smtClean="0">
                <a:latin typeface="MV Boli" pitchFamily="2" charset="0"/>
                <a:cs typeface="MV Boli" pitchFamily="2" charset="0"/>
              </a:rPr>
              <a:t>              </a:t>
            </a:r>
            <a:r>
              <a:rPr lang="en-US" sz="1400" dirty="0" err="1" smtClean="0">
                <a:latin typeface="MV Boli" pitchFamily="2" charset="0"/>
                <a:cs typeface="MV Boli" pitchFamily="2" charset="0"/>
              </a:rPr>
              <a:t>nieuwe</a:t>
            </a:r>
            <a:r>
              <a:rPr lang="en-US" sz="1400" dirty="0" smtClean="0">
                <a:latin typeface="MV Boli" pitchFamily="2" charset="0"/>
                <a:cs typeface="MV Boli" pitchFamily="2" charset="0"/>
              </a:rPr>
              <a:t> </a:t>
            </a:r>
            <a:r>
              <a:rPr lang="en-US" sz="1400" dirty="0" err="1" smtClean="0">
                <a:latin typeface="MV Boli" pitchFamily="2" charset="0"/>
                <a:cs typeface="MV Boli" pitchFamily="2" charset="0"/>
              </a:rPr>
              <a:t>boek</a:t>
            </a:r>
            <a:r>
              <a:rPr lang="en-US" sz="1400" dirty="0" smtClean="0">
                <a:latin typeface="MV Boli" pitchFamily="2" charset="0"/>
                <a:cs typeface="MV Boli" pitchFamily="2" charset="0"/>
              </a:rPr>
              <a:t>!</a:t>
            </a:r>
            <a:endParaRPr lang="nl-NL" sz="1400" dirty="0">
              <a:latin typeface="MV Boli" pitchFamily="2" charset="0"/>
              <a:cs typeface="MV Boli" pitchFamily="2" charset="0"/>
            </a:endParaRPr>
          </a:p>
        </p:txBody>
      </p:sp>
      <p:pic>
        <p:nvPicPr>
          <p:cNvPr id="1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165" y="4146590"/>
            <a:ext cx="2619375"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ekstvak 15"/>
          <p:cNvSpPr txBox="1"/>
          <p:nvPr/>
        </p:nvSpPr>
        <p:spPr>
          <a:xfrm>
            <a:off x="3853054" y="4139951"/>
            <a:ext cx="2996952" cy="1692771"/>
          </a:xfrm>
          <a:prstGeom prst="rect">
            <a:avLst/>
          </a:prstGeom>
          <a:noFill/>
        </p:spPr>
        <p:txBody>
          <a:bodyPr wrap="square" rtlCol="0">
            <a:spAutoFit/>
          </a:bodyPr>
          <a:lstStyle/>
          <a:p>
            <a:pPr algn="r"/>
            <a:r>
              <a:rPr lang="en-US" sz="2000" dirty="0" err="1" smtClean="0">
                <a:latin typeface="MV Boli" pitchFamily="2" charset="0"/>
                <a:cs typeface="MV Boli" pitchFamily="2" charset="0"/>
              </a:rPr>
              <a:t>Leuk</a:t>
            </a:r>
            <a:r>
              <a:rPr lang="en-US" sz="1400" dirty="0" smtClean="0">
                <a:latin typeface="MV Boli" pitchFamily="2" charset="0"/>
                <a:cs typeface="MV Boli" pitchFamily="2" charset="0"/>
              </a:rPr>
              <a:t> </a:t>
            </a:r>
          </a:p>
          <a:p>
            <a:pPr algn="r"/>
            <a:r>
              <a:rPr lang="en-US" sz="1400" dirty="0" err="1" smtClean="0">
                <a:latin typeface="MV Boli" pitchFamily="2" charset="0"/>
                <a:cs typeface="MV Boli" pitchFamily="2" charset="0"/>
              </a:rPr>
              <a:t>dat</a:t>
            </a:r>
            <a:r>
              <a:rPr lang="en-US" sz="1400" dirty="0" smtClean="0">
                <a:latin typeface="MV Boli" pitchFamily="2" charset="0"/>
                <a:cs typeface="MV Boli" pitchFamily="2" charset="0"/>
              </a:rPr>
              <a:t> je </a:t>
            </a:r>
            <a:r>
              <a:rPr lang="en-US" sz="1400" dirty="0" err="1" smtClean="0">
                <a:latin typeface="MV Boli" pitchFamily="2" charset="0"/>
                <a:cs typeface="MV Boli" pitchFamily="2" charset="0"/>
              </a:rPr>
              <a:t>meedeed</a:t>
            </a:r>
            <a:r>
              <a:rPr lang="en-US" sz="1400" dirty="0" smtClean="0">
                <a:latin typeface="MV Boli" pitchFamily="2" charset="0"/>
                <a:cs typeface="MV Boli" pitchFamily="2" charset="0"/>
              </a:rPr>
              <a:t> met</a:t>
            </a:r>
          </a:p>
          <a:p>
            <a:pPr algn="r"/>
            <a:r>
              <a:rPr lang="en-US" sz="1400" dirty="0" smtClean="0">
                <a:latin typeface="MV Boli" pitchFamily="2" charset="0"/>
                <a:cs typeface="MV Boli" pitchFamily="2" charset="0"/>
              </a:rPr>
              <a:t> </a:t>
            </a:r>
          </a:p>
          <a:p>
            <a:pPr algn="r"/>
            <a:r>
              <a:rPr lang="en-US" sz="1400" b="1" u="sng" dirty="0" smtClean="0">
                <a:latin typeface="MV Boli" pitchFamily="2" charset="0"/>
                <a:cs typeface="MV Boli" pitchFamily="2" charset="0"/>
              </a:rPr>
              <a:t>‘De </a:t>
            </a:r>
            <a:r>
              <a:rPr lang="en-US" sz="1400" b="1" u="sng" dirty="0" err="1" smtClean="0">
                <a:latin typeface="MV Boli" pitchFamily="2" charset="0"/>
                <a:cs typeface="MV Boli" pitchFamily="2" charset="0"/>
              </a:rPr>
              <a:t>kinderboekenruilmarkt</a:t>
            </a:r>
            <a:r>
              <a:rPr lang="en-US" sz="1400" b="1" u="sng" dirty="0" smtClean="0">
                <a:latin typeface="MV Boli" pitchFamily="2" charset="0"/>
                <a:cs typeface="MV Boli" pitchFamily="2" charset="0"/>
              </a:rPr>
              <a:t> 2014!’</a:t>
            </a:r>
          </a:p>
          <a:p>
            <a:pPr algn="r"/>
            <a:r>
              <a:rPr lang="en-US" sz="1400" dirty="0" smtClean="0">
                <a:latin typeface="MV Boli" pitchFamily="2" charset="0"/>
                <a:cs typeface="MV Boli" pitchFamily="2" charset="0"/>
              </a:rPr>
              <a:t>     </a:t>
            </a:r>
          </a:p>
          <a:p>
            <a:pPr algn="r"/>
            <a:r>
              <a:rPr lang="en-US" sz="1400" dirty="0" err="1" smtClean="0">
                <a:latin typeface="MV Boli" pitchFamily="2" charset="0"/>
                <a:cs typeface="MV Boli" pitchFamily="2" charset="0"/>
              </a:rPr>
              <a:t>Veel</a:t>
            </a:r>
            <a:r>
              <a:rPr lang="en-US" sz="1400" dirty="0" smtClean="0">
                <a:latin typeface="MV Boli" pitchFamily="2" charset="0"/>
                <a:cs typeface="MV Boli" pitchFamily="2" charset="0"/>
              </a:rPr>
              <a:t> </a:t>
            </a:r>
            <a:r>
              <a:rPr lang="en-US" sz="1400" dirty="0" err="1" smtClean="0">
                <a:latin typeface="MV Boli" pitchFamily="2" charset="0"/>
                <a:cs typeface="MV Boli" pitchFamily="2" charset="0"/>
              </a:rPr>
              <a:t>leesplezier</a:t>
            </a:r>
            <a:r>
              <a:rPr lang="en-US" sz="1400" dirty="0" smtClean="0">
                <a:latin typeface="MV Boli" pitchFamily="2" charset="0"/>
                <a:cs typeface="MV Boli" pitchFamily="2" charset="0"/>
              </a:rPr>
              <a:t> in je             </a:t>
            </a:r>
          </a:p>
          <a:p>
            <a:pPr algn="r"/>
            <a:r>
              <a:rPr lang="en-US" sz="1400" dirty="0">
                <a:latin typeface="MV Boli" pitchFamily="2" charset="0"/>
                <a:cs typeface="MV Boli" pitchFamily="2" charset="0"/>
              </a:rPr>
              <a:t> </a:t>
            </a:r>
            <a:r>
              <a:rPr lang="en-US" sz="1400" dirty="0" smtClean="0">
                <a:latin typeface="MV Boli" pitchFamily="2" charset="0"/>
                <a:cs typeface="MV Boli" pitchFamily="2" charset="0"/>
              </a:rPr>
              <a:t>              </a:t>
            </a:r>
            <a:r>
              <a:rPr lang="en-US" sz="1400" dirty="0" err="1" smtClean="0">
                <a:latin typeface="MV Boli" pitchFamily="2" charset="0"/>
                <a:cs typeface="MV Boli" pitchFamily="2" charset="0"/>
              </a:rPr>
              <a:t>nieuwe</a:t>
            </a:r>
            <a:r>
              <a:rPr lang="en-US" sz="1400" dirty="0" smtClean="0">
                <a:latin typeface="MV Boli" pitchFamily="2" charset="0"/>
                <a:cs typeface="MV Boli" pitchFamily="2" charset="0"/>
              </a:rPr>
              <a:t> </a:t>
            </a:r>
            <a:r>
              <a:rPr lang="en-US" sz="1400" dirty="0" err="1" smtClean="0">
                <a:latin typeface="MV Boli" pitchFamily="2" charset="0"/>
                <a:cs typeface="MV Boli" pitchFamily="2" charset="0"/>
              </a:rPr>
              <a:t>boek</a:t>
            </a:r>
            <a:r>
              <a:rPr lang="en-US" sz="1400" dirty="0" smtClean="0">
                <a:latin typeface="MV Boli" pitchFamily="2" charset="0"/>
                <a:cs typeface="MV Boli" pitchFamily="2" charset="0"/>
              </a:rPr>
              <a:t>!</a:t>
            </a:r>
            <a:endParaRPr lang="nl-NL" sz="1400" dirty="0">
              <a:latin typeface="MV Boli" pitchFamily="2" charset="0"/>
              <a:cs typeface="MV Boli" pitchFamily="2" charset="0"/>
            </a:endParaRPr>
          </a:p>
        </p:txBody>
      </p:sp>
      <p:pic>
        <p:nvPicPr>
          <p:cNvPr id="1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065" y="6201788"/>
            <a:ext cx="2619375"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ekstvak 17"/>
          <p:cNvSpPr txBox="1"/>
          <p:nvPr/>
        </p:nvSpPr>
        <p:spPr>
          <a:xfrm>
            <a:off x="58954" y="6195149"/>
            <a:ext cx="2996952" cy="1692771"/>
          </a:xfrm>
          <a:prstGeom prst="rect">
            <a:avLst/>
          </a:prstGeom>
          <a:noFill/>
        </p:spPr>
        <p:txBody>
          <a:bodyPr wrap="square" rtlCol="0">
            <a:spAutoFit/>
          </a:bodyPr>
          <a:lstStyle/>
          <a:p>
            <a:pPr algn="r"/>
            <a:r>
              <a:rPr lang="nl-NL" sz="2000" smtClean="0">
                <a:latin typeface="MV Boli" pitchFamily="2" charset="0"/>
                <a:cs typeface="MV Boli" pitchFamily="2" charset="0"/>
              </a:rPr>
              <a:t>Leuk</a:t>
            </a:r>
            <a:r>
              <a:rPr lang="nl-NL" sz="1400" smtClean="0">
                <a:latin typeface="MV Boli" pitchFamily="2" charset="0"/>
                <a:cs typeface="MV Boli" pitchFamily="2" charset="0"/>
              </a:rPr>
              <a:t> </a:t>
            </a:r>
          </a:p>
          <a:p>
            <a:pPr algn="r"/>
            <a:r>
              <a:rPr lang="nl-NL" sz="1400" smtClean="0">
                <a:latin typeface="MV Boli" pitchFamily="2" charset="0"/>
                <a:cs typeface="MV Boli" pitchFamily="2" charset="0"/>
              </a:rPr>
              <a:t>dat je meedeed met</a:t>
            </a:r>
          </a:p>
          <a:p>
            <a:pPr algn="r"/>
            <a:r>
              <a:rPr lang="nl-NL" sz="1400" smtClean="0">
                <a:latin typeface="MV Boli" pitchFamily="2" charset="0"/>
                <a:cs typeface="MV Boli" pitchFamily="2" charset="0"/>
              </a:rPr>
              <a:t> </a:t>
            </a:r>
          </a:p>
          <a:p>
            <a:pPr algn="r"/>
            <a:r>
              <a:rPr lang="nl-NL" sz="1400" b="1" u="sng" smtClean="0">
                <a:latin typeface="MV Boli" pitchFamily="2" charset="0"/>
                <a:cs typeface="MV Boli" pitchFamily="2" charset="0"/>
              </a:rPr>
              <a:t>‘De kinderboekenruilmarkt 2014!’</a:t>
            </a:r>
          </a:p>
          <a:p>
            <a:pPr algn="r"/>
            <a:r>
              <a:rPr lang="nl-NL" sz="1400" smtClean="0">
                <a:latin typeface="MV Boli" pitchFamily="2" charset="0"/>
                <a:cs typeface="MV Boli" pitchFamily="2" charset="0"/>
              </a:rPr>
              <a:t>     </a:t>
            </a:r>
          </a:p>
          <a:p>
            <a:pPr algn="r"/>
            <a:r>
              <a:rPr lang="nl-NL" sz="1400" smtClean="0">
                <a:latin typeface="MV Boli" pitchFamily="2" charset="0"/>
                <a:cs typeface="MV Boli" pitchFamily="2" charset="0"/>
              </a:rPr>
              <a:t>Veel leesplezier in je             </a:t>
            </a:r>
          </a:p>
          <a:p>
            <a:pPr algn="r"/>
            <a:r>
              <a:rPr lang="nl-NL" sz="1400" smtClean="0">
                <a:latin typeface="MV Boli" pitchFamily="2" charset="0"/>
                <a:cs typeface="MV Boli" pitchFamily="2" charset="0"/>
              </a:rPr>
              <a:t>               nieuwe boek!</a:t>
            </a:r>
            <a:endParaRPr lang="nl-NL" sz="1400">
              <a:latin typeface="MV Boli" pitchFamily="2" charset="0"/>
              <a:cs typeface="MV Boli" pitchFamily="2" charset="0"/>
            </a:endParaRPr>
          </a:p>
        </p:txBody>
      </p:sp>
      <p:pic>
        <p:nvPicPr>
          <p:cNvPr id="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87820" y="6201787"/>
            <a:ext cx="2619375"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Tekstvak 19"/>
          <p:cNvSpPr txBox="1"/>
          <p:nvPr/>
        </p:nvSpPr>
        <p:spPr>
          <a:xfrm>
            <a:off x="3888709" y="6195148"/>
            <a:ext cx="2996952" cy="1692771"/>
          </a:xfrm>
          <a:prstGeom prst="rect">
            <a:avLst/>
          </a:prstGeom>
          <a:noFill/>
        </p:spPr>
        <p:txBody>
          <a:bodyPr wrap="square" rtlCol="0">
            <a:spAutoFit/>
          </a:bodyPr>
          <a:lstStyle/>
          <a:p>
            <a:pPr algn="r"/>
            <a:r>
              <a:rPr lang="en-US" sz="2000" dirty="0" err="1" smtClean="0">
                <a:latin typeface="MV Boli" pitchFamily="2" charset="0"/>
                <a:cs typeface="MV Boli" pitchFamily="2" charset="0"/>
              </a:rPr>
              <a:t>Leuk</a:t>
            </a:r>
            <a:r>
              <a:rPr lang="en-US" sz="1400" dirty="0" smtClean="0">
                <a:latin typeface="MV Boli" pitchFamily="2" charset="0"/>
                <a:cs typeface="MV Boli" pitchFamily="2" charset="0"/>
              </a:rPr>
              <a:t> </a:t>
            </a:r>
          </a:p>
          <a:p>
            <a:pPr algn="r"/>
            <a:r>
              <a:rPr lang="en-US" sz="1400" dirty="0" err="1" smtClean="0">
                <a:latin typeface="MV Boli" pitchFamily="2" charset="0"/>
                <a:cs typeface="MV Boli" pitchFamily="2" charset="0"/>
              </a:rPr>
              <a:t>dat</a:t>
            </a:r>
            <a:r>
              <a:rPr lang="en-US" sz="1400" dirty="0" smtClean="0">
                <a:latin typeface="MV Boli" pitchFamily="2" charset="0"/>
                <a:cs typeface="MV Boli" pitchFamily="2" charset="0"/>
              </a:rPr>
              <a:t> je </a:t>
            </a:r>
            <a:r>
              <a:rPr lang="en-US" sz="1400" dirty="0" err="1" smtClean="0">
                <a:latin typeface="MV Boli" pitchFamily="2" charset="0"/>
                <a:cs typeface="MV Boli" pitchFamily="2" charset="0"/>
              </a:rPr>
              <a:t>meedeed</a:t>
            </a:r>
            <a:r>
              <a:rPr lang="en-US" sz="1400" dirty="0" smtClean="0">
                <a:latin typeface="MV Boli" pitchFamily="2" charset="0"/>
                <a:cs typeface="MV Boli" pitchFamily="2" charset="0"/>
              </a:rPr>
              <a:t> met</a:t>
            </a:r>
          </a:p>
          <a:p>
            <a:pPr algn="r"/>
            <a:r>
              <a:rPr lang="en-US" sz="1400" dirty="0" smtClean="0">
                <a:latin typeface="MV Boli" pitchFamily="2" charset="0"/>
                <a:cs typeface="MV Boli" pitchFamily="2" charset="0"/>
              </a:rPr>
              <a:t> </a:t>
            </a:r>
          </a:p>
          <a:p>
            <a:pPr algn="r"/>
            <a:r>
              <a:rPr lang="en-US" sz="1400" b="1" u="sng" dirty="0" smtClean="0">
                <a:latin typeface="MV Boli" pitchFamily="2" charset="0"/>
                <a:cs typeface="MV Boli" pitchFamily="2" charset="0"/>
              </a:rPr>
              <a:t>‘De </a:t>
            </a:r>
            <a:r>
              <a:rPr lang="en-US" sz="1400" b="1" u="sng" dirty="0" err="1" smtClean="0">
                <a:latin typeface="MV Boli" pitchFamily="2" charset="0"/>
                <a:cs typeface="MV Boli" pitchFamily="2" charset="0"/>
              </a:rPr>
              <a:t>kinderboekenruilmarkt</a:t>
            </a:r>
            <a:r>
              <a:rPr lang="en-US" sz="1400" b="1" u="sng" dirty="0" smtClean="0">
                <a:latin typeface="MV Boli" pitchFamily="2" charset="0"/>
                <a:cs typeface="MV Boli" pitchFamily="2" charset="0"/>
              </a:rPr>
              <a:t> 2014!’</a:t>
            </a:r>
          </a:p>
          <a:p>
            <a:pPr algn="r"/>
            <a:r>
              <a:rPr lang="en-US" sz="1400" dirty="0" smtClean="0">
                <a:latin typeface="MV Boli" pitchFamily="2" charset="0"/>
                <a:cs typeface="MV Boli" pitchFamily="2" charset="0"/>
              </a:rPr>
              <a:t>     </a:t>
            </a:r>
          </a:p>
          <a:p>
            <a:pPr algn="r"/>
            <a:r>
              <a:rPr lang="en-US" sz="1400" dirty="0" err="1" smtClean="0">
                <a:latin typeface="MV Boli" pitchFamily="2" charset="0"/>
                <a:cs typeface="MV Boli" pitchFamily="2" charset="0"/>
              </a:rPr>
              <a:t>Veel</a:t>
            </a:r>
            <a:r>
              <a:rPr lang="en-US" sz="1400" dirty="0" smtClean="0">
                <a:latin typeface="MV Boli" pitchFamily="2" charset="0"/>
                <a:cs typeface="MV Boli" pitchFamily="2" charset="0"/>
              </a:rPr>
              <a:t> </a:t>
            </a:r>
            <a:r>
              <a:rPr lang="en-US" sz="1400" dirty="0" err="1" smtClean="0">
                <a:latin typeface="MV Boli" pitchFamily="2" charset="0"/>
                <a:cs typeface="MV Boli" pitchFamily="2" charset="0"/>
              </a:rPr>
              <a:t>leesplezier</a:t>
            </a:r>
            <a:r>
              <a:rPr lang="en-US" sz="1400" dirty="0" smtClean="0">
                <a:latin typeface="MV Boli" pitchFamily="2" charset="0"/>
                <a:cs typeface="MV Boli" pitchFamily="2" charset="0"/>
              </a:rPr>
              <a:t> in je             </a:t>
            </a:r>
          </a:p>
          <a:p>
            <a:pPr algn="r"/>
            <a:r>
              <a:rPr lang="en-US" sz="1400" dirty="0">
                <a:latin typeface="MV Boli" pitchFamily="2" charset="0"/>
                <a:cs typeface="MV Boli" pitchFamily="2" charset="0"/>
              </a:rPr>
              <a:t> </a:t>
            </a:r>
            <a:r>
              <a:rPr lang="en-US" sz="1400" dirty="0" smtClean="0">
                <a:latin typeface="MV Boli" pitchFamily="2" charset="0"/>
                <a:cs typeface="MV Boli" pitchFamily="2" charset="0"/>
              </a:rPr>
              <a:t>              </a:t>
            </a:r>
            <a:r>
              <a:rPr lang="en-US" sz="1400" dirty="0" err="1" smtClean="0">
                <a:latin typeface="MV Boli" pitchFamily="2" charset="0"/>
                <a:cs typeface="MV Boli" pitchFamily="2" charset="0"/>
              </a:rPr>
              <a:t>nieuwe</a:t>
            </a:r>
            <a:r>
              <a:rPr lang="en-US" sz="1400" dirty="0" smtClean="0">
                <a:latin typeface="MV Boli" pitchFamily="2" charset="0"/>
                <a:cs typeface="MV Boli" pitchFamily="2" charset="0"/>
              </a:rPr>
              <a:t> </a:t>
            </a:r>
            <a:r>
              <a:rPr lang="en-US" sz="1400" dirty="0" err="1" smtClean="0">
                <a:latin typeface="MV Boli" pitchFamily="2" charset="0"/>
                <a:cs typeface="MV Boli" pitchFamily="2" charset="0"/>
              </a:rPr>
              <a:t>boek</a:t>
            </a:r>
            <a:r>
              <a:rPr lang="en-US" sz="1400" dirty="0" smtClean="0">
                <a:latin typeface="MV Boli" pitchFamily="2" charset="0"/>
                <a:cs typeface="MV Boli" pitchFamily="2" charset="0"/>
              </a:rPr>
              <a:t>!</a:t>
            </a:r>
            <a:endParaRPr lang="nl-NL" sz="1400" dirty="0">
              <a:latin typeface="MV Boli" pitchFamily="2" charset="0"/>
              <a:cs typeface="MV Boli" pitchFamily="2" charset="0"/>
            </a:endParaRPr>
          </a:p>
        </p:txBody>
      </p:sp>
    </p:spTree>
    <p:extLst>
      <p:ext uri="{BB962C8B-B14F-4D97-AF65-F5344CB8AC3E}">
        <p14:creationId xmlns:p14="http://schemas.microsoft.com/office/powerpoint/2010/main" val="3967326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3"/>
          <p:cNvPicPr>
            <a:picLocks noChangeAspect="1" noChangeArrowheads="1"/>
          </p:cNvPicPr>
          <p:nvPr/>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r="60772"/>
          <a:stretch/>
        </p:blipFill>
        <p:spPr bwMode="auto">
          <a:xfrm>
            <a:off x="188640" y="26897"/>
            <a:ext cx="1063192" cy="152076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Tekstvak 19"/>
          <p:cNvSpPr txBox="1"/>
          <p:nvPr/>
        </p:nvSpPr>
        <p:spPr>
          <a:xfrm>
            <a:off x="1119106" y="219473"/>
            <a:ext cx="1819729" cy="1231106"/>
          </a:xfrm>
          <a:prstGeom prst="rect">
            <a:avLst/>
          </a:prstGeom>
          <a:noFill/>
          <a:ln>
            <a:noFill/>
          </a:ln>
        </p:spPr>
        <p:txBody>
          <a:bodyPr wrap="none" rtlCol="0">
            <a:spAutoFit/>
          </a:bodyPr>
          <a:lstStyle/>
          <a:p>
            <a:pPr algn="ctr"/>
            <a:r>
              <a:rPr lang="en-US" sz="2400" dirty="0" err="1" smtClean="0">
                <a:latin typeface="MV Boli" pitchFamily="2" charset="0"/>
                <a:cs typeface="MV Boli" pitchFamily="2" charset="0"/>
              </a:rPr>
              <a:t>Waardebon</a:t>
            </a:r>
            <a:r>
              <a:rPr lang="en-US" sz="1600" dirty="0" smtClean="0">
                <a:latin typeface="MV Boli" pitchFamily="2" charset="0"/>
                <a:cs typeface="MV Boli" pitchFamily="2" charset="0"/>
              </a:rPr>
              <a:t> </a:t>
            </a:r>
          </a:p>
          <a:p>
            <a:pPr algn="ctr"/>
            <a:r>
              <a:rPr lang="en-US" sz="1600" dirty="0" err="1" smtClean="0">
                <a:latin typeface="MV Boli" pitchFamily="2" charset="0"/>
                <a:cs typeface="MV Boli" pitchFamily="2" charset="0"/>
              </a:rPr>
              <a:t>Goed</a:t>
            </a:r>
            <a:r>
              <a:rPr lang="en-US" sz="1600" dirty="0" smtClean="0">
                <a:latin typeface="MV Boli" pitchFamily="2" charset="0"/>
                <a:cs typeface="MV Boli" pitchFamily="2" charset="0"/>
              </a:rPr>
              <a:t> </a:t>
            </a:r>
            <a:r>
              <a:rPr lang="en-US" sz="1600" dirty="0" err="1" smtClean="0">
                <a:latin typeface="MV Boli" pitchFamily="2" charset="0"/>
                <a:cs typeface="MV Boli" pitchFamily="2" charset="0"/>
              </a:rPr>
              <a:t>voor</a:t>
            </a:r>
            <a:r>
              <a:rPr lang="en-US" sz="1600" dirty="0" smtClean="0">
                <a:latin typeface="MV Boli" pitchFamily="2" charset="0"/>
                <a:cs typeface="MV Boli" pitchFamily="2" charset="0"/>
              </a:rPr>
              <a:t> </a:t>
            </a:r>
          </a:p>
          <a:p>
            <a:pPr algn="ctr"/>
            <a:r>
              <a:rPr lang="en-US" sz="1600" dirty="0" err="1" smtClean="0">
                <a:latin typeface="MV Boli" pitchFamily="2" charset="0"/>
                <a:cs typeface="MV Boli" pitchFamily="2" charset="0"/>
              </a:rPr>
              <a:t>één</a:t>
            </a:r>
            <a:r>
              <a:rPr lang="en-US" sz="1600" dirty="0" smtClean="0">
                <a:latin typeface="MV Boli" pitchFamily="2" charset="0"/>
                <a:cs typeface="MV Boli" pitchFamily="2" charset="0"/>
              </a:rPr>
              <a:t> </a:t>
            </a:r>
            <a:r>
              <a:rPr lang="en-US" sz="1600" dirty="0" err="1" smtClean="0">
                <a:latin typeface="MV Boli" pitchFamily="2" charset="0"/>
                <a:cs typeface="MV Boli" pitchFamily="2" charset="0"/>
              </a:rPr>
              <a:t>boek</a:t>
            </a:r>
            <a:r>
              <a:rPr lang="en-US" sz="1600" dirty="0" smtClean="0">
                <a:latin typeface="MV Boli" pitchFamily="2" charset="0"/>
                <a:cs typeface="MV Boli" pitchFamily="2" charset="0"/>
              </a:rPr>
              <a:t> !</a:t>
            </a:r>
          </a:p>
          <a:p>
            <a:pPr algn="ctr"/>
            <a:endParaRPr lang="nl-NL" sz="1600" dirty="0">
              <a:latin typeface="MV Boli" pitchFamily="2" charset="0"/>
              <a:cs typeface="MV Boli" pitchFamily="2" charset="0"/>
            </a:endParaRPr>
          </a:p>
        </p:txBody>
      </p:sp>
      <p:sp>
        <p:nvSpPr>
          <p:cNvPr id="21" name="Rechthoek 20"/>
          <p:cNvSpPr/>
          <p:nvPr/>
        </p:nvSpPr>
        <p:spPr>
          <a:xfrm>
            <a:off x="0" y="26895"/>
            <a:ext cx="2924944" cy="1520770"/>
          </a:xfrm>
          <a:prstGeom prst="rect">
            <a:avLst/>
          </a:prstGeom>
          <a:noFill/>
          <a:ln w="381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2" name="Picture 3"/>
          <p:cNvPicPr>
            <a:picLocks noChangeAspect="1" noChangeArrowheads="1"/>
          </p:cNvPicPr>
          <p:nvPr/>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r="60772"/>
          <a:stretch/>
        </p:blipFill>
        <p:spPr bwMode="auto">
          <a:xfrm>
            <a:off x="4075717" y="26897"/>
            <a:ext cx="1063192" cy="152076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Tekstvak 22"/>
          <p:cNvSpPr txBox="1"/>
          <p:nvPr/>
        </p:nvSpPr>
        <p:spPr>
          <a:xfrm>
            <a:off x="5006183" y="219473"/>
            <a:ext cx="1819729" cy="1231106"/>
          </a:xfrm>
          <a:prstGeom prst="rect">
            <a:avLst/>
          </a:prstGeom>
          <a:noFill/>
          <a:ln>
            <a:noFill/>
          </a:ln>
        </p:spPr>
        <p:txBody>
          <a:bodyPr wrap="none" rtlCol="0">
            <a:spAutoFit/>
          </a:bodyPr>
          <a:lstStyle/>
          <a:p>
            <a:pPr algn="ctr"/>
            <a:r>
              <a:rPr lang="en-US" sz="2400" dirty="0" err="1" smtClean="0">
                <a:latin typeface="MV Boli" pitchFamily="2" charset="0"/>
                <a:cs typeface="MV Boli" pitchFamily="2" charset="0"/>
              </a:rPr>
              <a:t>Waardebon</a:t>
            </a:r>
            <a:r>
              <a:rPr lang="en-US" sz="1600" dirty="0" smtClean="0">
                <a:latin typeface="MV Boli" pitchFamily="2" charset="0"/>
                <a:cs typeface="MV Boli" pitchFamily="2" charset="0"/>
              </a:rPr>
              <a:t> </a:t>
            </a:r>
          </a:p>
          <a:p>
            <a:pPr algn="ctr"/>
            <a:r>
              <a:rPr lang="en-US" sz="1600" dirty="0" err="1" smtClean="0">
                <a:latin typeface="MV Boli" pitchFamily="2" charset="0"/>
                <a:cs typeface="MV Boli" pitchFamily="2" charset="0"/>
              </a:rPr>
              <a:t>Goed</a:t>
            </a:r>
            <a:r>
              <a:rPr lang="en-US" sz="1600" dirty="0" smtClean="0">
                <a:latin typeface="MV Boli" pitchFamily="2" charset="0"/>
                <a:cs typeface="MV Boli" pitchFamily="2" charset="0"/>
              </a:rPr>
              <a:t> </a:t>
            </a:r>
            <a:r>
              <a:rPr lang="en-US" sz="1600" dirty="0" err="1" smtClean="0">
                <a:latin typeface="MV Boli" pitchFamily="2" charset="0"/>
                <a:cs typeface="MV Boli" pitchFamily="2" charset="0"/>
              </a:rPr>
              <a:t>voor</a:t>
            </a:r>
            <a:r>
              <a:rPr lang="en-US" sz="1600" dirty="0" smtClean="0">
                <a:latin typeface="MV Boli" pitchFamily="2" charset="0"/>
                <a:cs typeface="MV Boli" pitchFamily="2" charset="0"/>
              </a:rPr>
              <a:t> </a:t>
            </a:r>
          </a:p>
          <a:p>
            <a:pPr algn="ctr"/>
            <a:r>
              <a:rPr lang="en-US" sz="1600" dirty="0" err="1" smtClean="0">
                <a:latin typeface="MV Boli" pitchFamily="2" charset="0"/>
                <a:cs typeface="MV Boli" pitchFamily="2" charset="0"/>
              </a:rPr>
              <a:t>één</a:t>
            </a:r>
            <a:r>
              <a:rPr lang="en-US" sz="1600" dirty="0" smtClean="0">
                <a:latin typeface="MV Boli" pitchFamily="2" charset="0"/>
                <a:cs typeface="MV Boli" pitchFamily="2" charset="0"/>
              </a:rPr>
              <a:t> </a:t>
            </a:r>
            <a:r>
              <a:rPr lang="en-US" sz="1600" dirty="0" err="1" smtClean="0">
                <a:latin typeface="MV Boli" pitchFamily="2" charset="0"/>
                <a:cs typeface="MV Boli" pitchFamily="2" charset="0"/>
              </a:rPr>
              <a:t>boek</a:t>
            </a:r>
            <a:r>
              <a:rPr lang="en-US" sz="1600" dirty="0" smtClean="0">
                <a:latin typeface="MV Boli" pitchFamily="2" charset="0"/>
                <a:cs typeface="MV Boli" pitchFamily="2" charset="0"/>
              </a:rPr>
              <a:t> !</a:t>
            </a:r>
          </a:p>
          <a:p>
            <a:pPr algn="ctr"/>
            <a:endParaRPr lang="nl-NL" sz="1600" dirty="0">
              <a:latin typeface="MV Boli" pitchFamily="2" charset="0"/>
              <a:cs typeface="MV Boli" pitchFamily="2" charset="0"/>
            </a:endParaRPr>
          </a:p>
        </p:txBody>
      </p:sp>
      <p:sp>
        <p:nvSpPr>
          <p:cNvPr id="24" name="Rechthoek 23"/>
          <p:cNvSpPr/>
          <p:nvPr/>
        </p:nvSpPr>
        <p:spPr>
          <a:xfrm>
            <a:off x="3887077" y="26895"/>
            <a:ext cx="2924944" cy="1520770"/>
          </a:xfrm>
          <a:prstGeom prst="rect">
            <a:avLst/>
          </a:prstGeom>
          <a:noFill/>
          <a:ln w="381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5" name="Picture 3"/>
          <p:cNvPicPr>
            <a:picLocks noChangeAspect="1" noChangeArrowheads="1"/>
          </p:cNvPicPr>
          <p:nvPr/>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r="60772"/>
          <a:stretch/>
        </p:blipFill>
        <p:spPr bwMode="auto">
          <a:xfrm>
            <a:off x="196048" y="1706367"/>
            <a:ext cx="1063192" cy="152076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Tekstvak 25"/>
          <p:cNvSpPr txBox="1"/>
          <p:nvPr/>
        </p:nvSpPr>
        <p:spPr>
          <a:xfrm>
            <a:off x="1126514" y="1898943"/>
            <a:ext cx="1819729" cy="1231106"/>
          </a:xfrm>
          <a:prstGeom prst="rect">
            <a:avLst/>
          </a:prstGeom>
          <a:noFill/>
          <a:ln>
            <a:noFill/>
          </a:ln>
        </p:spPr>
        <p:txBody>
          <a:bodyPr wrap="none" rtlCol="0">
            <a:spAutoFit/>
          </a:bodyPr>
          <a:lstStyle/>
          <a:p>
            <a:pPr algn="ctr"/>
            <a:r>
              <a:rPr lang="en-US" sz="2400" dirty="0" err="1" smtClean="0">
                <a:latin typeface="MV Boli" pitchFamily="2" charset="0"/>
                <a:cs typeface="MV Boli" pitchFamily="2" charset="0"/>
              </a:rPr>
              <a:t>Waardebon</a:t>
            </a:r>
            <a:r>
              <a:rPr lang="en-US" sz="1600" dirty="0" smtClean="0">
                <a:latin typeface="MV Boli" pitchFamily="2" charset="0"/>
                <a:cs typeface="MV Boli" pitchFamily="2" charset="0"/>
              </a:rPr>
              <a:t> </a:t>
            </a:r>
          </a:p>
          <a:p>
            <a:pPr algn="ctr"/>
            <a:r>
              <a:rPr lang="en-US" sz="1600" dirty="0" err="1" smtClean="0">
                <a:latin typeface="MV Boli" pitchFamily="2" charset="0"/>
                <a:cs typeface="MV Boli" pitchFamily="2" charset="0"/>
              </a:rPr>
              <a:t>Goed</a:t>
            </a:r>
            <a:r>
              <a:rPr lang="en-US" sz="1600" dirty="0" smtClean="0">
                <a:latin typeface="MV Boli" pitchFamily="2" charset="0"/>
                <a:cs typeface="MV Boli" pitchFamily="2" charset="0"/>
              </a:rPr>
              <a:t> </a:t>
            </a:r>
            <a:r>
              <a:rPr lang="en-US" sz="1600" dirty="0" err="1" smtClean="0">
                <a:latin typeface="MV Boli" pitchFamily="2" charset="0"/>
                <a:cs typeface="MV Boli" pitchFamily="2" charset="0"/>
              </a:rPr>
              <a:t>voor</a:t>
            </a:r>
            <a:r>
              <a:rPr lang="en-US" sz="1600" dirty="0" smtClean="0">
                <a:latin typeface="MV Boli" pitchFamily="2" charset="0"/>
                <a:cs typeface="MV Boli" pitchFamily="2" charset="0"/>
              </a:rPr>
              <a:t> </a:t>
            </a:r>
          </a:p>
          <a:p>
            <a:pPr algn="ctr"/>
            <a:r>
              <a:rPr lang="en-US" sz="1600" dirty="0" err="1" smtClean="0">
                <a:latin typeface="MV Boli" pitchFamily="2" charset="0"/>
                <a:cs typeface="MV Boli" pitchFamily="2" charset="0"/>
              </a:rPr>
              <a:t>één</a:t>
            </a:r>
            <a:r>
              <a:rPr lang="en-US" sz="1600" dirty="0" smtClean="0">
                <a:latin typeface="MV Boli" pitchFamily="2" charset="0"/>
                <a:cs typeface="MV Boli" pitchFamily="2" charset="0"/>
              </a:rPr>
              <a:t> </a:t>
            </a:r>
            <a:r>
              <a:rPr lang="en-US" sz="1600" dirty="0" err="1" smtClean="0">
                <a:latin typeface="MV Boli" pitchFamily="2" charset="0"/>
                <a:cs typeface="MV Boli" pitchFamily="2" charset="0"/>
              </a:rPr>
              <a:t>boek</a:t>
            </a:r>
            <a:r>
              <a:rPr lang="en-US" sz="1600" dirty="0" smtClean="0">
                <a:latin typeface="MV Boli" pitchFamily="2" charset="0"/>
                <a:cs typeface="MV Boli" pitchFamily="2" charset="0"/>
              </a:rPr>
              <a:t> !</a:t>
            </a:r>
          </a:p>
          <a:p>
            <a:pPr algn="ctr"/>
            <a:endParaRPr lang="nl-NL" sz="1600" dirty="0">
              <a:latin typeface="MV Boli" pitchFamily="2" charset="0"/>
              <a:cs typeface="MV Boli" pitchFamily="2" charset="0"/>
            </a:endParaRPr>
          </a:p>
        </p:txBody>
      </p:sp>
      <p:sp>
        <p:nvSpPr>
          <p:cNvPr id="27" name="Rechthoek 26"/>
          <p:cNvSpPr/>
          <p:nvPr/>
        </p:nvSpPr>
        <p:spPr>
          <a:xfrm>
            <a:off x="7408" y="1706365"/>
            <a:ext cx="2924944" cy="1520770"/>
          </a:xfrm>
          <a:prstGeom prst="rect">
            <a:avLst/>
          </a:prstGeom>
          <a:noFill/>
          <a:ln w="381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28" name="Picture 3"/>
          <p:cNvPicPr>
            <a:picLocks noChangeAspect="1" noChangeArrowheads="1"/>
          </p:cNvPicPr>
          <p:nvPr/>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r="60772"/>
          <a:stretch/>
        </p:blipFill>
        <p:spPr bwMode="auto">
          <a:xfrm>
            <a:off x="4083125" y="1706367"/>
            <a:ext cx="1063192" cy="152076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 name="Tekstvak 28"/>
          <p:cNvSpPr txBox="1"/>
          <p:nvPr/>
        </p:nvSpPr>
        <p:spPr>
          <a:xfrm>
            <a:off x="5013591" y="1898943"/>
            <a:ext cx="1819729" cy="1231106"/>
          </a:xfrm>
          <a:prstGeom prst="rect">
            <a:avLst/>
          </a:prstGeom>
          <a:noFill/>
          <a:ln>
            <a:noFill/>
          </a:ln>
        </p:spPr>
        <p:txBody>
          <a:bodyPr wrap="none" rtlCol="0">
            <a:spAutoFit/>
          </a:bodyPr>
          <a:lstStyle/>
          <a:p>
            <a:pPr algn="ctr"/>
            <a:r>
              <a:rPr lang="en-US" sz="2400" dirty="0" err="1" smtClean="0">
                <a:latin typeface="MV Boli" pitchFamily="2" charset="0"/>
                <a:cs typeface="MV Boli" pitchFamily="2" charset="0"/>
              </a:rPr>
              <a:t>Waardebon</a:t>
            </a:r>
            <a:r>
              <a:rPr lang="en-US" sz="1600" dirty="0" smtClean="0">
                <a:latin typeface="MV Boli" pitchFamily="2" charset="0"/>
                <a:cs typeface="MV Boli" pitchFamily="2" charset="0"/>
              </a:rPr>
              <a:t> </a:t>
            </a:r>
          </a:p>
          <a:p>
            <a:pPr algn="ctr"/>
            <a:r>
              <a:rPr lang="en-US" sz="1600" dirty="0" err="1" smtClean="0">
                <a:latin typeface="MV Boli" pitchFamily="2" charset="0"/>
                <a:cs typeface="MV Boli" pitchFamily="2" charset="0"/>
              </a:rPr>
              <a:t>Goed</a:t>
            </a:r>
            <a:r>
              <a:rPr lang="en-US" sz="1600" dirty="0" smtClean="0">
                <a:latin typeface="MV Boli" pitchFamily="2" charset="0"/>
                <a:cs typeface="MV Boli" pitchFamily="2" charset="0"/>
              </a:rPr>
              <a:t> </a:t>
            </a:r>
            <a:r>
              <a:rPr lang="en-US" sz="1600" dirty="0" err="1" smtClean="0">
                <a:latin typeface="MV Boli" pitchFamily="2" charset="0"/>
                <a:cs typeface="MV Boli" pitchFamily="2" charset="0"/>
              </a:rPr>
              <a:t>voor</a:t>
            </a:r>
            <a:r>
              <a:rPr lang="en-US" sz="1600" dirty="0" smtClean="0">
                <a:latin typeface="MV Boli" pitchFamily="2" charset="0"/>
                <a:cs typeface="MV Boli" pitchFamily="2" charset="0"/>
              </a:rPr>
              <a:t> </a:t>
            </a:r>
          </a:p>
          <a:p>
            <a:pPr algn="ctr"/>
            <a:r>
              <a:rPr lang="en-US" sz="1600" dirty="0" err="1" smtClean="0">
                <a:latin typeface="MV Boli" pitchFamily="2" charset="0"/>
                <a:cs typeface="MV Boli" pitchFamily="2" charset="0"/>
              </a:rPr>
              <a:t>één</a:t>
            </a:r>
            <a:r>
              <a:rPr lang="en-US" sz="1600" dirty="0" smtClean="0">
                <a:latin typeface="MV Boli" pitchFamily="2" charset="0"/>
                <a:cs typeface="MV Boli" pitchFamily="2" charset="0"/>
              </a:rPr>
              <a:t> </a:t>
            </a:r>
            <a:r>
              <a:rPr lang="en-US" sz="1600" dirty="0" err="1" smtClean="0">
                <a:latin typeface="MV Boli" pitchFamily="2" charset="0"/>
                <a:cs typeface="MV Boli" pitchFamily="2" charset="0"/>
              </a:rPr>
              <a:t>boek</a:t>
            </a:r>
            <a:r>
              <a:rPr lang="en-US" sz="1600" dirty="0" smtClean="0">
                <a:latin typeface="MV Boli" pitchFamily="2" charset="0"/>
                <a:cs typeface="MV Boli" pitchFamily="2" charset="0"/>
              </a:rPr>
              <a:t> !</a:t>
            </a:r>
          </a:p>
          <a:p>
            <a:pPr algn="ctr"/>
            <a:endParaRPr lang="nl-NL" sz="1600" dirty="0">
              <a:latin typeface="MV Boli" pitchFamily="2" charset="0"/>
              <a:cs typeface="MV Boli" pitchFamily="2" charset="0"/>
            </a:endParaRPr>
          </a:p>
        </p:txBody>
      </p:sp>
      <p:sp>
        <p:nvSpPr>
          <p:cNvPr id="30" name="Rechthoek 29"/>
          <p:cNvSpPr/>
          <p:nvPr/>
        </p:nvSpPr>
        <p:spPr>
          <a:xfrm>
            <a:off x="3894485" y="1706365"/>
            <a:ext cx="2924944" cy="1520770"/>
          </a:xfrm>
          <a:prstGeom prst="rect">
            <a:avLst/>
          </a:prstGeom>
          <a:noFill/>
          <a:ln w="381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1" name="Picture 3"/>
          <p:cNvPicPr>
            <a:picLocks noChangeAspect="1" noChangeArrowheads="1"/>
          </p:cNvPicPr>
          <p:nvPr/>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r="60772"/>
          <a:stretch/>
        </p:blipFill>
        <p:spPr bwMode="auto">
          <a:xfrm>
            <a:off x="203130" y="3419874"/>
            <a:ext cx="1063192" cy="152076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 name="Tekstvak 31"/>
          <p:cNvSpPr txBox="1"/>
          <p:nvPr/>
        </p:nvSpPr>
        <p:spPr>
          <a:xfrm>
            <a:off x="1133596" y="3612450"/>
            <a:ext cx="1819729" cy="1231106"/>
          </a:xfrm>
          <a:prstGeom prst="rect">
            <a:avLst/>
          </a:prstGeom>
          <a:noFill/>
          <a:ln>
            <a:noFill/>
          </a:ln>
        </p:spPr>
        <p:txBody>
          <a:bodyPr wrap="none" rtlCol="0">
            <a:spAutoFit/>
          </a:bodyPr>
          <a:lstStyle/>
          <a:p>
            <a:pPr algn="ctr"/>
            <a:r>
              <a:rPr lang="en-US" sz="2400" dirty="0" err="1" smtClean="0">
                <a:latin typeface="MV Boli" pitchFamily="2" charset="0"/>
                <a:cs typeface="MV Boli" pitchFamily="2" charset="0"/>
              </a:rPr>
              <a:t>Waardebon</a:t>
            </a:r>
            <a:r>
              <a:rPr lang="en-US" sz="1600" dirty="0" smtClean="0">
                <a:latin typeface="MV Boli" pitchFamily="2" charset="0"/>
                <a:cs typeface="MV Boli" pitchFamily="2" charset="0"/>
              </a:rPr>
              <a:t> </a:t>
            </a:r>
          </a:p>
          <a:p>
            <a:pPr algn="ctr"/>
            <a:r>
              <a:rPr lang="en-US" sz="1600" dirty="0" err="1" smtClean="0">
                <a:latin typeface="MV Boli" pitchFamily="2" charset="0"/>
                <a:cs typeface="MV Boli" pitchFamily="2" charset="0"/>
              </a:rPr>
              <a:t>Goed</a:t>
            </a:r>
            <a:r>
              <a:rPr lang="en-US" sz="1600" dirty="0" smtClean="0">
                <a:latin typeface="MV Boli" pitchFamily="2" charset="0"/>
                <a:cs typeface="MV Boli" pitchFamily="2" charset="0"/>
              </a:rPr>
              <a:t> </a:t>
            </a:r>
            <a:r>
              <a:rPr lang="en-US" sz="1600" dirty="0" err="1" smtClean="0">
                <a:latin typeface="MV Boli" pitchFamily="2" charset="0"/>
                <a:cs typeface="MV Boli" pitchFamily="2" charset="0"/>
              </a:rPr>
              <a:t>voor</a:t>
            </a:r>
            <a:r>
              <a:rPr lang="en-US" sz="1600" dirty="0" smtClean="0">
                <a:latin typeface="MV Boli" pitchFamily="2" charset="0"/>
                <a:cs typeface="MV Boli" pitchFamily="2" charset="0"/>
              </a:rPr>
              <a:t> </a:t>
            </a:r>
          </a:p>
          <a:p>
            <a:pPr algn="ctr"/>
            <a:r>
              <a:rPr lang="en-US" sz="1600" dirty="0" err="1" smtClean="0">
                <a:latin typeface="MV Boli" pitchFamily="2" charset="0"/>
                <a:cs typeface="MV Boli" pitchFamily="2" charset="0"/>
              </a:rPr>
              <a:t>één</a:t>
            </a:r>
            <a:r>
              <a:rPr lang="en-US" sz="1600" dirty="0" smtClean="0">
                <a:latin typeface="MV Boli" pitchFamily="2" charset="0"/>
                <a:cs typeface="MV Boli" pitchFamily="2" charset="0"/>
              </a:rPr>
              <a:t> </a:t>
            </a:r>
            <a:r>
              <a:rPr lang="en-US" sz="1600" dirty="0" err="1" smtClean="0">
                <a:latin typeface="MV Boli" pitchFamily="2" charset="0"/>
                <a:cs typeface="MV Boli" pitchFamily="2" charset="0"/>
              </a:rPr>
              <a:t>boek</a:t>
            </a:r>
            <a:r>
              <a:rPr lang="en-US" sz="1600" dirty="0" smtClean="0">
                <a:latin typeface="MV Boli" pitchFamily="2" charset="0"/>
                <a:cs typeface="MV Boli" pitchFamily="2" charset="0"/>
              </a:rPr>
              <a:t> !</a:t>
            </a:r>
          </a:p>
          <a:p>
            <a:pPr algn="ctr"/>
            <a:endParaRPr lang="nl-NL" sz="1600" dirty="0">
              <a:latin typeface="MV Boli" pitchFamily="2" charset="0"/>
              <a:cs typeface="MV Boli" pitchFamily="2" charset="0"/>
            </a:endParaRPr>
          </a:p>
        </p:txBody>
      </p:sp>
      <p:sp>
        <p:nvSpPr>
          <p:cNvPr id="33" name="Rechthoek 32"/>
          <p:cNvSpPr/>
          <p:nvPr/>
        </p:nvSpPr>
        <p:spPr>
          <a:xfrm>
            <a:off x="14490" y="3419872"/>
            <a:ext cx="2924944" cy="1520770"/>
          </a:xfrm>
          <a:prstGeom prst="rect">
            <a:avLst/>
          </a:prstGeom>
          <a:noFill/>
          <a:ln w="381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4" name="Picture 3"/>
          <p:cNvPicPr>
            <a:picLocks noChangeAspect="1" noChangeArrowheads="1"/>
          </p:cNvPicPr>
          <p:nvPr/>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r="60772"/>
          <a:stretch/>
        </p:blipFill>
        <p:spPr bwMode="auto">
          <a:xfrm>
            <a:off x="4090207" y="3419874"/>
            <a:ext cx="1063192" cy="152076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 name="Tekstvak 34"/>
          <p:cNvSpPr txBox="1"/>
          <p:nvPr/>
        </p:nvSpPr>
        <p:spPr>
          <a:xfrm>
            <a:off x="5020673" y="3612450"/>
            <a:ext cx="1819729" cy="1231106"/>
          </a:xfrm>
          <a:prstGeom prst="rect">
            <a:avLst/>
          </a:prstGeom>
          <a:noFill/>
          <a:ln>
            <a:noFill/>
          </a:ln>
        </p:spPr>
        <p:txBody>
          <a:bodyPr wrap="none" rtlCol="0">
            <a:spAutoFit/>
          </a:bodyPr>
          <a:lstStyle/>
          <a:p>
            <a:pPr algn="ctr"/>
            <a:r>
              <a:rPr lang="en-US" sz="2400" dirty="0" err="1" smtClean="0">
                <a:latin typeface="MV Boli" pitchFamily="2" charset="0"/>
                <a:cs typeface="MV Boli" pitchFamily="2" charset="0"/>
              </a:rPr>
              <a:t>Waardebon</a:t>
            </a:r>
            <a:r>
              <a:rPr lang="en-US" sz="1600" dirty="0" smtClean="0">
                <a:latin typeface="MV Boli" pitchFamily="2" charset="0"/>
                <a:cs typeface="MV Boli" pitchFamily="2" charset="0"/>
              </a:rPr>
              <a:t> </a:t>
            </a:r>
          </a:p>
          <a:p>
            <a:pPr algn="ctr"/>
            <a:r>
              <a:rPr lang="en-US" sz="1600" dirty="0" err="1" smtClean="0">
                <a:latin typeface="MV Boli" pitchFamily="2" charset="0"/>
                <a:cs typeface="MV Boli" pitchFamily="2" charset="0"/>
              </a:rPr>
              <a:t>Goed</a:t>
            </a:r>
            <a:r>
              <a:rPr lang="en-US" sz="1600" dirty="0" smtClean="0">
                <a:latin typeface="MV Boli" pitchFamily="2" charset="0"/>
                <a:cs typeface="MV Boli" pitchFamily="2" charset="0"/>
              </a:rPr>
              <a:t> </a:t>
            </a:r>
            <a:r>
              <a:rPr lang="en-US" sz="1600" dirty="0" err="1" smtClean="0">
                <a:latin typeface="MV Boli" pitchFamily="2" charset="0"/>
                <a:cs typeface="MV Boli" pitchFamily="2" charset="0"/>
              </a:rPr>
              <a:t>voor</a:t>
            </a:r>
            <a:r>
              <a:rPr lang="en-US" sz="1600" dirty="0" smtClean="0">
                <a:latin typeface="MV Boli" pitchFamily="2" charset="0"/>
                <a:cs typeface="MV Boli" pitchFamily="2" charset="0"/>
              </a:rPr>
              <a:t> </a:t>
            </a:r>
          </a:p>
          <a:p>
            <a:pPr algn="ctr"/>
            <a:r>
              <a:rPr lang="en-US" sz="1600" dirty="0" err="1" smtClean="0">
                <a:latin typeface="MV Boli" pitchFamily="2" charset="0"/>
                <a:cs typeface="MV Boli" pitchFamily="2" charset="0"/>
              </a:rPr>
              <a:t>één</a:t>
            </a:r>
            <a:r>
              <a:rPr lang="en-US" sz="1600" dirty="0" smtClean="0">
                <a:latin typeface="MV Boli" pitchFamily="2" charset="0"/>
                <a:cs typeface="MV Boli" pitchFamily="2" charset="0"/>
              </a:rPr>
              <a:t> </a:t>
            </a:r>
            <a:r>
              <a:rPr lang="en-US" sz="1600" dirty="0" err="1" smtClean="0">
                <a:latin typeface="MV Boli" pitchFamily="2" charset="0"/>
                <a:cs typeface="MV Boli" pitchFamily="2" charset="0"/>
              </a:rPr>
              <a:t>boek</a:t>
            </a:r>
            <a:r>
              <a:rPr lang="en-US" sz="1600" dirty="0" smtClean="0">
                <a:latin typeface="MV Boli" pitchFamily="2" charset="0"/>
                <a:cs typeface="MV Boli" pitchFamily="2" charset="0"/>
              </a:rPr>
              <a:t> !</a:t>
            </a:r>
          </a:p>
          <a:p>
            <a:pPr algn="ctr"/>
            <a:endParaRPr lang="nl-NL" sz="1600" dirty="0">
              <a:latin typeface="MV Boli" pitchFamily="2" charset="0"/>
              <a:cs typeface="MV Boli" pitchFamily="2" charset="0"/>
            </a:endParaRPr>
          </a:p>
        </p:txBody>
      </p:sp>
      <p:sp>
        <p:nvSpPr>
          <p:cNvPr id="36" name="Rechthoek 35"/>
          <p:cNvSpPr/>
          <p:nvPr/>
        </p:nvSpPr>
        <p:spPr>
          <a:xfrm>
            <a:off x="3901567" y="3419872"/>
            <a:ext cx="2924944" cy="1520770"/>
          </a:xfrm>
          <a:prstGeom prst="rect">
            <a:avLst/>
          </a:prstGeom>
          <a:noFill/>
          <a:ln w="381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37" name="Picture 3"/>
          <p:cNvPicPr>
            <a:picLocks noChangeAspect="1" noChangeArrowheads="1"/>
          </p:cNvPicPr>
          <p:nvPr/>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r="60772"/>
          <a:stretch/>
        </p:blipFill>
        <p:spPr bwMode="auto">
          <a:xfrm>
            <a:off x="203130" y="5194836"/>
            <a:ext cx="1063192" cy="152076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8" name="Tekstvak 37"/>
          <p:cNvSpPr txBox="1"/>
          <p:nvPr/>
        </p:nvSpPr>
        <p:spPr>
          <a:xfrm>
            <a:off x="1133596" y="5387412"/>
            <a:ext cx="1819729" cy="1231106"/>
          </a:xfrm>
          <a:prstGeom prst="rect">
            <a:avLst/>
          </a:prstGeom>
          <a:noFill/>
          <a:ln>
            <a:noFill/>
          </a:ln>
        </p:spPr>
        <p:txBody>
          <a:bodyPr wrap="none" rtlCol="0">
            <a:spAutoFit/>
          </a:bodyPr>
          <a:lstStyle/>
          <a:p>
            <a:pPr algn="ctr"/>
            <a:r>
              <a:rPr lang="en-US" sz="2400" dirty="0" err="1" smtClean="0">
                <a:latin typeface="MV Boli" pitchFamily="2" charset="0"/>
                <a:cs typeface="MV Boli" pitchFamily="2" charset="0"/>
              </a:rPr>
              <a:t>Waardebon</a:t>
            </a:r>
            <a:r>
              <a:rPr lang="en-US" sz="1600" dirty="0" smtClean="0">
                <a:latin typeface="MV Boli" pitchFamily="2" charset="0"/>
                <a:cs typeface="MV Boli" pitchFamily="2" charset="0"/>
              </a:rPr>
              <a:t> </a:t>
            </a:r>
          </a:p>
          <a:p>
            <a:pPr algn="ctr"/>
            <a:r>
              <a:rPr lang="en-US" sz="1600" dirty="0" err="1" smtClean="0">
                <a:latin typeface="MV Boli" pitchFamily="2" charset="0"/>
                <a:cs typeface="MV Boli" pitchFamily="2" charset="0"/>
              </a:rPr>
              <a:t>Goed</a:t>
            </a:r>
            <a:r>
              <a:rPr lang="en-US" sz="1600" dirty="0" smtClean="0">
                <a:latin typeface="MV Boli" pitchFamily="2" charset="0"/>
                <a:cs typeface="MV Boli" pitchFamily="2" charset="0"/>
              </a:rPr>
              <a:t> </a:t>
            </a:r>
            <a:r>
              <a:rPr lang="en-US" sz="1600" dirty="0" err="1" smtClean="0">
                <a:latin typeface="MV Boli" pitchFamily="2" charset="0"/>
                <a:cs typeface="MV Boli" pitchFamily="2" charset="0"/>
              </a:rPr>
              <a:t>voor</a:t>
            </a:r>
            <a:r>
              <a:rPr lang="en-US" sz="1600" dirty="0" smtClean="0">
                <a:latin typeface="MV Boli" pitchFamily="2" charset="0"/>
                <a:cs typeface="MV Boli" pitchFamily="2" charset="0"/>
              </a:rPr>
              <a:t> </a:t>
            </a:r>
          </a:p>
          <a:p>
            <a:pPr algn="ctr"/>
            <a:r>
              <a:rPr lang="en-US" sz="1600" dirty="0" err="1" smtClean="0">
                <a:latin typeface="MV Boli" pitchFamily="2" charset="0"/>
                <a:cs typeface="MV Boli" pitchFamily="2" charset="0"/>
              </a:rPr>
              <a:t>één</a:t>
            </a:r>
            <a:r>
              <a:rPr lang="en-US" sz="1600" dirty="0" smtClean="0">
                <a:latin typeface="MV Boli" pitchFamily="2" charset="0"/>
                <a:cs typeface="MV Boli" pitchFamily="2" charset="0"/>
              </a:rPr>
              <a:t> </a:t>
            </a:r>
            <a:r>
              <a:rPr lang="en-US" sz="1600" dirty="0" err="1" smtClean="0">
                <a:latin typeface="MV Boli" pitchFamily="2" charset="0"/>
                <a:cs typeface="MV Boli" pitchFamily="2" charset="0"/>
              </a:rPr>
              <a:t>boek</a:t>
            </a:r>
            <a:r>
              <a:rPr lang="en-US" sz="1600" dirty="0" smtClean="0">
                <a:latin typeface="MV Boli" pitchFamily="2" charset="0"/>
                <a:cs typeface="MV Boli" pitchFamily="2" charset="0"/>
              </a:rPr>
              <a:t> !</a:t>
            </a:r>
          </a:p>
          <a:p>
            <a:pPr algn="ctr"/>
            <a:endParaRPr lang="nl-NL" sz="1600" dirty="0">
              <a:latin typeface="MV Boli" pitchFamily="2" charset="0"/>
              <a:cs typeface="MV Boli" pitchFamily="2" charset="0"/>
            </a:endParaRPr>
          </a:p>
        </p:txBody>
      </p:sp>
      <p:sp>
        <p:nvSpPr>
          <p:cNvPr id="39" name="Rechthoek 38"/>
          <p:cNvSpPr/>
          <p:nvPr/>
        </p:nvSpPr>
        <p:spPr>
          <a:xfrm>
            <a:off x="14490" y="5194834"/>
            <a:ext cx="2924944" cy="1520770"/>
          </a:xfrm>
          <a:prstGeom prst="rect">
            <a:avLst/>
          </a:prstGeom>
          <a:noFill/>
          <a:ln w="381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40" name="Picture 3"/>
          <p:cNvPicPr>
            <a:picLocks noChangeAspect="1" noChangeArrowheads="1"/>
          </p:cNvPicPr>
          <p:nvPr/>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r="60772"/>
          <a:stretch/>
        </p:blipFill>
        <p:spPr bwMode="auto">
          <a:xfrm>
            <a:off x="4090207" y="5194836"/>
            <a:ext cx="1063192" cy="152076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 name="Tekstvak 40"/>
          <p:cNvSpPr txBox="1"/>
          <p:nvPr/>
        </p:nvSpPr>
        <p:spPr>
          <a:xfrm>
            <a:off x="5020673" y="5387412"/>
            <a:ext cx="1819729" cy="1231106"/>
          </a:xfrm>
          <a:prstGeom prst="rect">
            <a:avLst/>
          </a:prstGeom>
          <a:noFill/>
          <a:ln>
            <a:noFill/>
          </a:ln>
        </p:spPr>
        <p:txBody>
          <a:bodyPr wrap="none" rtlCol="0">
            <a:spAutoFit/>
          </a:bodyPr>
          <a:lstStyle/>
          <a:p>
            <a:pPr algn="ctr"/>
            <a:r>
              <a:rPr lang="en-US" sz="2400" dirty="0" err="1" smtClean="0">
                <a:latin typeface="MV Boli" pitchFamily="2" charset="0"/>
                <a:cs typeface="MV Boli" pitchFamily="2" charset="0"/>
              </a:rPr>
              <a:t>Waardebon</a:t>
            </a:r>
            <a:r>
              <a:rPr lang="en-US" sz="1600" dirty="0" smtClean="0">
                <a:latin typeface="MV Boli" pitchFamily="2" charset="0"/>
                <a:cs typeface="MV Boli" pitchFamily="2" charset="0"/>
              </a:rPr>
              <a:t> </a:t>
            </a:r>
          </a:p>
          <a:p>
            <a:pPr algn="ctr"/>
            <a:r>
              <a:rPr lang="en-US" sz="1600" dirty="0" err="1" smtClean="0">
                <a:latin typeface="MV Boli" pitchFamily="2" charset="0"/>
                <a:cs typeface="MV Boli" pitchFamily="2" charset="0"/>
              </a:rPr>
              <a:t>Goed</a:t>
            </a:r>
            <a:r>
              <a:rPr lang="en-US" sz="1600" dirty="0" smtClean="0">
                <a:latin typeface="MV Boli" pitchFamily="2" charset="0"/>
                <a:cs typeface="MV Boli" pitchFamily="2" charset="0"/>
              </a:rPr>
              <a:t> </a:t>
            </a:r>
            <a:r>
              <a:rPr lang="en-US" sz="1600" dirty="0" err="1" smtClean="0">
                <a:latin typeface="MV Boli" pitchFamily="2" charset="0"/>
                <a:cs typeface="MV Boli" pitchFamily="2" charset="0"/>
              </a:rPr>
              <a:t>voor</a:t>
            </a:r>
            <a:r>
              <a:rPr lang="en-US" sz="1600" dirty="0" smtClean="0">
                <a:latin typeface="MV Boli" pitchFamily="2" charset="0"/>
                <a:cs typeface="MV Boli" pitchFamily="2" charset="0"/>
              </a:rPr>
              <a:t> </a:t>
            </a:r>
          </a:p>
          <a:p>
            <a:pPr algn="ctr"/>
            <a:r>
              <a:rPr lang="en-US" sz="1600" dirty="0" err="1" smtClean="0">
                <a:latin typeface="MV Boli" pitchFamily="2" charset="0"/>
                <a:cs typeface="MV Boli" pitchFamily="2" charset="0"/>
              </a:rPr>
              <a:t>één</a:t>
            </a:r>
            <a:r>
              <a:rPr lang="en-US" sz="1600" dirty="0" smtClean="0">
                <a:latin typeface="MV Boli" pitchFamily="2" charset="0"/>
                <a:cs typeface="MV Boli" pitchFamily="2" charset="0"/>
              </a:rPr>
              <a:t> </a:t>
            </a:r>
            <a:r>
              <a:rPr lang="en-US" sz="1600" dirty="0" err="1" smtClean="0">
                <a:latin typeface="MV Boli" pitchFamily="2" charset="0"/>
                <a:cs typeface="MV Boli" pitchFamily="2" charset="0"/>
              </a:rPr>
              <a:t>boek</a:t>
            </a:r>
            <a:r>
              <a:rPr lang="en-US" sz="1600" dirty="0" smtClean="0">
                <a:latin typeface="MV Boli" pitchFamily="2" charset="0"/>
                <a:cs typeface="MV Boli" pitchFamily="2" charset="0"/>
              </a:rPr>
              <a:t> !</a:t>
            </a:r>
          </a:p>
          <a:p>
            <a:pPr algn="ctr"/>
            <a:endParaRPr lang="nl-NL" sz="1600" dirty="0">
              <a:latin typeface="MV Boli" pitchFamily="2" charset="0"/>
              <a:cs typeface="MV Boli" pitchFamily="2" charset="0"/>
            </a:endParaRPr>
          </a:p>
        </p:txBody>
      </p:sp>
      <p:sp>
        <p:nvSpPr>
          <p:cNvPr id="42" name="Rechthoek 41"/>
          <p:cNvSpPr/>
          <p:nvPr/>
        </p:nvSpPr>
        <p:spPr>
          <a:xfrm>
            <a:off x="3901567" y="5194834"/>
            <a:ext cx="2924944" cy="1520770"/>
          </a:xfrm>
          <a:prstGeom prst="rect">
            <a:avLst/>
          </a:prstGeom>
          <a:noFill/>
          <a:ln w="381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43" name="Picture 3"/>
          <p:cNvPicPr>
            <a:picLocks noChangeAspect="1" noChangeArrowheads="1"/>
          </p:cNvPicPr>
          <p:nvPr/>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r="60772"/>
          <a:stretch/>
        </p:blipFill>
        <p:spPr bwMode="auto">
          <a:xfrm>
            <a:off x="210538" y="6874306"/>
            <a:ext cx="1063192" cy="152076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 name="Tekstvak 43"/>
          <p:cNvSpPr txBox="1"/>
          <p:nvPr/>
        </p:nvSpPr>
        <p:spPr>
          <a:xfrm>
            <a:off x="1141004" y="7066882"/>
            <a:ext cx="1819729" cy="1231106"/>
          </a:xfrm>
          <a:prstGeom prst="rect">
            <a:avLst/>
          </a:prstGeom>
          <a:noFill/>
          <a:ln>
            <a:noFill/>
          </a:ln>
        </p:spPr>
        <p:txBody>
          <a:bodyPr wrap="none" rtlCol="0">
            <a:spAutoFit/>
          </a:bodyPr>
          <a:lstStyle/>
          <a:p>
            <a:pPr algn="ctr"/>
            <a:r>
              <a:rPr lang="en-US" sz="2400" dirty="0" err="1" smtClean="0">
                <a:latin typeface="MV Boli" pitchFamily="2" charset="0"/>
                <a:cs typeface="MV Boli" pitchFamily="2" charset="0"/>
              </a:rPr>
              <a:t>Waardebon</a:t>
            </a:r>
            <a:r>
              <a:rPr lang="en-US" sz="1600" dirty="0" smtClean="0">
                <a:latin typeface="MV Boli" pitchFamily="2" charset="0"/>
                <a:cs typeface="MV Boli" pitchFamily="2" charset="0"/>
              </a:rPr>
              <a:t> </a:t>
            </a:r>
          </a:p>
          <a:p>
            <a:pPr algn="ctr"/>
            <a:r>
              <a:rPr lang="en-US" sz="1600" dirty="0" err="1" smtClean="0">
                <a:latin typeface="MV Boli" pitchFamily="2" charset="0"/>
                <a:cs typeface="MV Boli" pitchFamily="2" charset="0"/>
              </a:rPr>
              <a:t>Goed</a:t>
            </a:r>
            <a:r>
              <a:rPr lang="en-US" sz="1600" dirty="0" smtClean="0">
                <a:latin typeface="MV Boli" pitchFamily="2" charset="0"/>
                <a:cs typeface="MV Boli" pitchFamily="2" charset="0"/>
              </a:rPr>
              <a:t> </a:t>
            </a:r>
            <a:r>
              <a:rPr lang="en-US" sz="1600" dirty="0" err="1" smtClean="0">
                <a:latin typeface="MV Boli" pitchFamily="2" charset="0"/>
                <a:cs typeface="MV Boli" pitchFamily="2" charset="0"/>
              </a:rPr>
              <a:t>voor</a:t>
            </a:r>
            <a:r>
              <a:rPr lang="en-US" sz="1600" dirty="0" smtClean="0">
                <a:latin typeface="MV Boli" pitchFamily="2" charset="0"/>
                <a:cs typeface="MV Boli" pitchFamily="2" charset="0"/>
              </a:rPr>
              <a:t> </a:t>
            </a:r>
          </a:p>
          <a:p>
            <a:pPr algn="ctr"/>
            <a:r>
              <a:rPr lang="en-US" sz="1600" dirty="0" err="1" smtClean="0">
                <a:latin typeface="MV Boli" pitchFamily="2" charset="0"/>
                <a:cs typeface="MV Boli" pitchFamily="2" charset="0"/>
              </a:rPr>
              <a:t>één</a:t>
            </a:r>
            <a:r>
              <a:rPr lang="en-US" sz="1600" dirty="0" smtClean="0">
                <a:latin typeface="MV Boli" pitchFamily="2" charset="0"/>
                <a:cs typeface="MV Boli" pitchFamily="2" charset="0"/>
              </a:rPr>
              <a:t> </a:t>
            </a:r>
            <a:r>
              <a:rPr lang="en-US" sz="1600" dirty="0" err="1" smtClean="0">
                <a:latin typeface="MV Boli" pitchFamily="2" charset="0"/>
                <a:cs typeface="MV Boli" pitchFamily="2" charset="0"/>
              </a:rPr>
              <a:t>boek</a:t>
            </a:r>
            <a:r>
              <a:rPr lang="en-US" sz="1600" dirty="0" smtClean="0">
                <a:latin typeface="MV Boli" pitchFamily="2" charset="0"/>
                <a:cs typeface="MV Boli" pitchFamily="2" charset="0"/>
              </a:rPr>
              <a:t> !</a:t>
            </a:r>
          </a:p>
          <a:p>
            <a:pPr algn="ctr"/>
            <a:endParaRPr lang="nl-NL" sz="1600" dirty="0">
              <a:latin typeface="MV Boli" pitchFamily="2" charset="0"/>
              <a:cs typeface="MV Boli" pitchFamily="2" charset="0"/>
            </a:endParaRPr>
          </a:p>
        </p:txBody>
      </p:sp>
      <p:sp>
        <p:nvSpPr>
          <p:cNvPr id="45" name="Rechthoek 44"/>
          <p:cNvSpPr/>
          <p:nvPr/>
        </p:nvSpPr>
        <p:spPr>
          <a:xfrm>
            <a:off x="21898" y="6874304"/>
            <a:ext cx="2924944" cy="1520770"/>
          </a:xfrm>
          <a:prstGeom prst="rect">
            <a:avLst/>
          </a:prstGeom>
          <a:noFill/>
          <a:ln w="381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46" name="Picture 3"/>
          <p:cNvPicPr>
            <a:picLocks noChangeAspect="1" noChangeArrowheads="1"/>
          </p:cNvPicPr>
          <p:nvPr/>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r="60772"/>
          <a:stretch/>
        </p:blipFill>
        <p:spPr bwMode="auto">
          <a:xfrm>
            <a:off x="4097615" y="6874306"/>
            <a:ext cx="1063192" cy="152076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Tekstvak 46"/>
          <p:cNvSpPr txBox="1"/>
          <p:nvPr/>
        </p:nvSpPr>
        <p:spPr>
          <a:xfrm>
            <a:off x="5028081" y="7066882"/>
            <a:ext cx="1819729" cy="1231106"/>
          </a:xfrm>
          <a:prstGeom prst="rect">
            <a:avLst/>
          </a:prstGeom>
          <a:noFill/>
          <a:ln>
            <a:noFill/>
          </a:ln>
        </p:spPr>
        <p:txBody>
          <a:bodyPr wrap="none" rtlCol="0">
            <a:spAutoFit/>
          </a:bodyPr>
          <a:lstStyle/>
          <a:p>
            <a:pPr algn="ctr"/>
            <a:r>
              <a:rPr lang="en-US" sz="2400" dirty="0" err="1" smtClean="0">
                <a:latin typeface="MV Boli" pitchFamily="2" charset="0"/>
                <a:cs typeface="MV Boli" pitchFamily="2" charset="0"/>
              </a:rPr>
              <a:t>Waardebon</a:t>
            </a:r>
            <a:r>
              <a:rPr lang="en-US" sz="1600" dirty="0" smtClean="0">
                <a:latin typeface="MV Boli" pitchFamily="2" charset="0"/>
                <a:cs typeface="MV Boli" pitchFamily="2" charset="0"/>
              </a:rPr>
              <a:t> </a:t>
            </a:r>
          </a:p>
          <a:p>
            <a:pPr algn="ctr"/>
            <a:r>
              <a:rPr lang="en-US" sz="1600" dirty="0" err="1" smtClean="0">
                <a:latin typeface="MV Boli" pitchFamily="2" charset="0"/>
                <a:cs typeface="MV Boli" pitchFamily="2" charset="0"/>
              </a:rPr>
              <a:t>Goed</a:t>
            </a:r>
            <a:r>
              <a:rPr lang="en-US" sz="1600" dirty="0" smtClean="0">
                <a:latin typeface="MV Boli" pitchFamily="2" charset="0"/>
                <a:cs typeface="MV Boli" pitchFamily="2" charset="0"/>
              </a:rPr>
              <a:t> </a:t>
            </a:r>
            <a:r>
              <a:rPr lang="en-US" sz="1600" dirty="0" err="1" smtClean="0">
                <a:latin typeface="MV Boli" pitchFamily="2" charset="0"/>
                <a:cs typeface="MV Boli" pitchFamily="2" charset="0"/>
              </a:rPr>
              <a:t>voor</a:t>
            </a:r>
            <a:r>
              <a:rPr lang="en-US" sz="1600" dirty="0" smtClean="0">
                <a:latin typeface="MV Boli" pitchFamily="2" charset="0"/>
                <a:cs typeface="MV Boli" pitchFamily="2" charset="0"/>
              </a:rPr>
              <a:t> </a:t>
            </a:r>
          </a:p>
          <a:p>
            <a:pPr algn="ctr"/>
            <a:r>
              <a:rPr lang="en-US" sz="1600" dirty="0" err="1" smtClean="0">
                <a:latin typeface="MV Boli" pitchFamily="2" charset="0"/>
                <a:cs typeface="MV Boli" pitchFamily="2" charset="0"/>
              </a:rPr>
              <a:t>één</a:t>
            </a:r>
            <a:r>
              <a:rPr lang="en-US" sz="1600" dirty="0" smtClean="0">
                <a:latin typeface="MV Boli" pitchFamily="2" charset="0"/>
                <a:cs typeface="MV Boli" pitchFamily="2" charset="0"/>
              </a:rPr>
              <a:t> </a:t>
            </a:r>
            <a:r>
              <a:rPr lang="en-US" sz="1600" dirty="0" err="1" smtClean="0">
                <a:latin typeface="MV Boli" pitchFamily="2" charset="0"/>
                <a:cs typeface="MV Boli" pitchFamily="2" charset="0"/>
              </a:rPr>
              <a:t>boek</a:t>
            </a:r>
            <a:r>
              <a:rPr lang="en-US" sz="1600" dirty="0" smtClean="0">
                <a:latin typeface="MV Boli" pitchFamily="2" charset="0"/>
                <a:cs typeface="MV Boli" pitchFamily="2" charset="0"/>
              </a:rPr>
              <a:t> !</a:t>
            </a:r>
          </a:p>
          <a:p>
            <a:pPr algn="ctr"/>
            <a:endParaRPr lang="nl-NL" sz="1600" dirty="0">
              <a:latin typeface="MV Boli" pitchFamily="2" charset="0"/>
              <a:cs typeface="MV Boli" pitchFamily="2" charset="0"/>
            </a:endParaRPr>
          </a:p>
        </p:txBody>
      </p:sp>
      <p:sp>
        <p:nvSpPr>
          <p:cNvPr id="48" name="Rechthoek 47"/>
          <p:cNvSpPr/>
          <p:nvPr/>
        </p:nvSpPr>
        <p:spPr>
          <a:xfrm>
            <a:off x="3908975" y="6874304"/>
            <a:ext cx="2924944" cy="1520770"/>
          </a:xfrm>
          <a:prstGeom prst="rect">
            <a:avLst/>
          </a:prstGeom>
          <a:noFill/>
          <a:ln w="381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121179457"/>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TotalTime>
  <Words>544</Words>
  <Application>Microsoft Office PowerPoint</Application>
  <PresentationFormat>Diavoorstelling (4:3)</PresentationFormat>
  <Paragraphs>106</Paragraphs>
  <Slides>4</Slides>
  <Notes>0</Notes>
  <HiddenSlides>0</HiddenSlides>
  <MMClips>0</MMClips>
  <ScaleCrop>false</ScaleCrop>
  <HeadingPairs>
    <vt:vector size="4" baseType="variant">
      <vt:variant>
        <vt:lpstr>Thema</vt:lpstr>
      </vt:variant>
      <vt:variant>
        <vt:i4>1</vt:i4>
      </vt:variant>
      <vt:variant>
        <vt:lpstr>Diatitels</vt:lpstr>
      </vt:variant>
      <vt:variant>
        <vt:i4>4</vt:i4>
      </vt:variant>
    </vt:vector>
  </HeadingPairs>
  <TitlesOfParts>
    <vt:vector size="5" baseType="lpstr">
      <vt:lpstr>Kantoorthema</vt:lpstr>
      <vt:lpstr>PowerPoint-presentatie</vt:lpstr>
      <vt:lpstr>PowerPoint-presentatie</vt:lpstr>
      <vt:lpstr>PowerPoint-presentatie</vt:lpstr>
      <vt:lpstr>PowerPoint-presentatie</vt:lpstr>
    </vt:vector>
  </TitlesOfParts>
  <Company>Philadelphia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Annemarie van Heuvel-Garderen</dc:creator>
  <cp:lastModifiedBy>Linda Willemsen</cp:lastModifiedBy>
  <cp:revision>7</cp:revision>
  <cp:lastPrinted>2014-10-04T21:46:42Z</cp:lastPrinted>
  <dcterms:created xsi:type="dcterms:W3CDTF">2014-10-04T18:49:13Z</dcterms:created>
  <dcterms:modified xsi:type="dcterms:W3CDTF">2014-10-17T14:23:37Z</dcterms:modified>
</cp:coreProperties>
</file>